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omments/modernComment_107_0.xml" ContentType="application/vnd.ms-powerpoint.comment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19"/>
  </p:notesMasterIdLst>
  <p:sldIdLst>
    <p:sldId id="280" r:id="rId5"/>
    <p:sldId id="257" r:id="rId6"/>
    <p:sldId id="258" r:id="rId7"/>
    <p:sldId id="274" r:id="rId8"/>
    <p:sldId id="276" r:id="rId9"/>
    <p:sldId id="279" r:id="rId10"/>
    <p:sldId id="278" r:id="rId11"/>
    <p:sldId id="277" r:id="rId12"/>
    <p:sldId id="282" r:id="rId13"/>
    <p:sldId id="263" r:id="rId14"/>
    <p:sldId id="264" r:id="rId15"/>
    <p:sldId id="281" r:id="rId16"/>
    <p:sldId id="283" r:id="rId17"/>
    <p:sldId id="266" r:id="rId1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1" roundtripDataSignature="AMtx7mixUMgjkfA+mlAmhKTjrpBX+2+suw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45F79ED-1433-437E-50CE-6129CF10EFC3}" name="Frankie Picron" initials="FP" userId="S::frankie.picron_eud.eu#ext#@maynoothuniversity.onmicrosoft.com::76e29c1b-47a6-40a2-bd0a-6483f398e67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ED2E41-E237-5152-31E8-6F5190D938A4}" v="2168" dt="2022-09-13T11:50:18.993"/>
    <p1510:client id="{22E06C7F-5CB2-4092-9DB1-214114CEED24}" v="194" dt="2022-09-14T06:54:02.600"/>
    <p1510:client id="{5A3D9C18-818D-2504-B966-EE912742901C}" v="1467" dt="2022-09-14T14:09:15.747"/>
    <p1510:client id="{5DF60A8E-F7EC-F743-0423-A8ED43DC1AFC}" v="9" dt="2022-09-13T14:05:03.369"/>
    <p1510:client id="{6AA0F6CA-9C87-E3D3-5BA9-0F37EA065FB2}" v="134" dt="2022-09-15T10:53:18.982"/>
    <p1510:client id="{B09AAA1B-120B-7E89-0268-FC4CA1210214}" v="49" dt="2022-09-15T07:22:38.346"/>
    <p1510:client id="{C7743DA2-1675-4875-85F1-946C47CAD4EE}" v="565" dt="2022-09-12T12:49:00.4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customschemas.google.com/relationships/presentationmetadata" Target="meta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28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ia D'Arino" userId="S::projects_wfdb.eu#ext#@maynoothuniversity.onmicrosoft.com::dc8ebfbe-18d5-43a5-9ba8-ef9f3cf7d296" providerId="AD" clId="Web-{5A3D9C18-818D-2504-B966-EE912742901C}"/>
    <pc:docChg chg="addSld modSld">
      <pc:chgData name="Lucia D'Arino" userId="S::projects_wfdb.eu#ext#@maynoothuniversity.onmicrosoft.com::dc8ebfbe-18d5-43a5-9ba8-ef9f3cf7d296" providerId="AD" clId="Web-{5A3D9C18-818D-2504-B966-EE912742901C}" dt="2022-09-14T14:09:15.747" v="753" actId="1076"/>
      <pc:docMkLst>
        <pc:docMk/>
      </pc:docMkLst>
      <pc:sldChg chg="modSp">
        <pc:chgData name="Lucia D'Arino" userId="S::projects_wfdb.eu#ext#@maynoothuniversity.onmicrosoft.com::dc8ebfbe-18d5-43a5-9ba8-ef9f3cf7d296" providerId="AD" clId="Web-{5A3D9C18-818D-2504-B966-EE912742901C}" dt="2022-09-14T13:37:33.287" v="38" actId="20577"/>
        <pc:sldMkLst>
          <pc:docMk/>
          <pc:sldMk cId="0" sldId="264"/>
        </pc:sldMkLst>
        <pc:spChg chg="mod">
          <ac:chgData name="Lucia D'Arino" userId="S::projects_wfdb.eu#ext#@maynoothuniversity.onmicrosoft.com::dc8ebfbe-18d5-43a5-9ba8-ef9f3cf7d296" providerId="AD" clId="Web-{5A3D9C18-818D-2504-B966-EE912742901C}" dt="2022-09-14T13:37:33.287" v="38" actId="20577"/>
          <ac:spMkLst>
            <pc:docMk/>
            <pc:sldMk cId="0" sldId="264"/>
            <ac:spMk id="160" creationId="{00000000-0000-0000-0000-000000000000}"/>
          </ac:spMkLst>
        </pc:spChg>
      </pc:sldChg>
      <pc:sldChg chg="modSp add replId">
        <pc:chgData name="Lucia D'Arino" userId="S::projects_wfdb.eu#ext#@maynoothuniversity.onmicrosoft.com::dc8ebfbe-18d5-43a5-9ba8-ef9f3cf7d296" providerId="AD" clId="Web-{5A3D9C18-818D-2504-B966-EE912742901C}" dt="2022-09-14T14:09:15.747" v="753" actId="1076"/>
        <pc:sldMkLst>
          <pc:docMk/>
          <pc:sldMk cId="1392723556" sldId="283"/>
        </pc:sldMkLst>
        <pc:spChg chg="mod">
          <ac:chgData name="Lucia D'Arino" userId="S::projects_wfdb.eu#ext#@maynoothuniversity.onmicrosoft.com::dc8ebfbe-18d5-43a5-9ba8-ef9f3cf7d296" providerId="AD" clId="Web-{5A3D9C18-818D-2504-B966-EE912742901C}" dt="2022-09-14T14:07:04.680" v="663" actId="1076"/>
          <ac:spMkLst>
            <pc:docMk/>
            <pc:sldMk cId="1392723556" sldId="283"/>
            <ac:spMk id="159" creationId="{00000000-0000-0000-0000-000000000000}"/>
          </ac:spMkLst>
        </pc:spChg>
        <pc:spChg chg="mod">
          <ac:chgData name="Lucia D'Arino" userId="S::projects_wfdb.eu#ext#@maynoothuniversity.onmicrosoft.com::dc8ebfbe-18d5-43a5-9ba8-ef9f3cf7d296" providerId="AD" clId="Web-{5A3D9C18-818D-2504-B966-EE912742901C}" dt="2022-09-14T14:09:15.747" v="753" actId="1076"/>
          <ac:spMkLst>
            <pc:docMk/>
            <pc:sldMk cId="1392723556" sldId="283"/>
            <ac:spMk id="160" creationId="{00000000-0000-0000-0000-000000000000}"/>
          </ac:spMkLst>
        </pc:spChg>
      </pc:sldChg>
    </pc:docChg>
  </pc:docChgLst>
  <pc:docChgLst>
    <pc:chgData name="Lucia D'Arino" userId="S::projects_wfdb.eu#ext#@maynoothuniversity.onmicrosoft.com::dc8ebfbe-18d5-43a5-9ba8-ef9f3cf7d296" providerId="AD" clId="Web-{22E06C7F-5CB2-4092-9DB1-214114CEED24}"/>
    <pc:docChg chg="modSld">
      <pc:chgData name="Lucia D'Arino" userId="S::projects_wfdb.eu#ext#@maynoothuniversity.onmicrosoft.com::dc8ebfbe-18d5-43a5-9ba8-ef9f3cf7d296" providerId="AD" clId="Web-{22E06C7F-5CB2-4092-9DB1-214114CEED24}" dt="2022-09-14T06:54:02.584" v="121" actId="20577"/>
      <pc:docMkLst>
        <pc:docMk/>
      </pc:docMkLst>
      <pc:sldChg chg="modSp modCm">
        <pc:chgData name="Lucia D'Arino" userId="S::projects_wfdb.eu#ext#@maynoothuniversity.onmicrosoft.com::dc8ebfbe-18d5-43a5-9ba8-ef9f3cf7d296" providerId="AD" clId="Web-{22E06C7F-5CB2-4092-9DB1-214114CEED24}" dt="2022-09-14T06:14:19.711" v="51" actId="14100"/>
        <pc:sldMkLst>
          <pc:docMk/>
          <pc:sldMk cId="0" sldId="263"/>
        </pc:sldMkLst>
        <pc:spChg chg="mod">
          <ac:chgData name="Lucia D'Arino" userId="S::projects_wfdb.eu#ext#@maynoothuniversity.onmicrosoft.com::dc8ebfbe-18d5-43a5-9ba8-ef9f3cf7d296" providerId="AD" clId="Web-{22E06C7F-5CB2-4092-9DB1-214114CEED24}" dt="2022-09-14T06:14:19.711" v="51" actId="14100"/>
          <ac:spMkLst>
            <pc:docMk/>
            <pc:sldMk cId="0" sldId="263"/>
            <ac:spMk id="154" creationId="{00000000-0000-0000-0000-000000000000}"/>
          </ac:spMkLst>
        </pc:spChg>
      </pc:sldChg>
      <pc:sldChg chg="modSp">
        <pc:chgData name="Lucia D'Arino" userId="S::projects_wfdb.eu#ext#@maynoothuniversity.onmicrosoft.com::dc8ebfbe-18d5-43a5-9ba8-ef9f3cf7d296" providerId="AD" clId="Web-{22E06C7F-5CB2-4092-9DB1-214114CEED24}" dt="2022-09-14T06:54:02.584" v="121" actId="20577"/>
        <pc:sldMkLst>
          <pc:docMk/>
          <pc:sldMk cId="0" sldId="264"/>
        </pc:sldMkLst>
        <pc:spChg chg="mod">
          <ac:chgData name="Lucia D'Arino" userId="S::projects_wfdb.eu#ext#@maynoothuniversity.onmicrosoft.com::dc8ebfbe-18d5-43a5-9ba8-ef9f3cf7d296" providerId="AD" clId="Web-{22E06C7F-5CB2-4092-9DB1-214114CEED24}" dt="2022-09-14T06:54:02.584" v="121" actId="20577"/>
          <ac:spMkLst>
            <pc:docMk/>
            <pc:sldMk cId="0" sldId="264"/>
            <ac:spMk id="160" creationId="{00000000-0000-0000-0000-000000000000}"/>
          </ac:spMkLst>
        </pc:spChg>
      </pc:sldChg>
    </pc:docChg>
  </pc:docChgLst>
  <pc:docChgLst>
    <pc:chgData name="Frankie Picron" userId="S::frankie.picron_eud.eu#ext#@maynoothuniversity.onmicrosoft.com::76e29c1b-47a6-40a2-bd0a-6483f398e672" providerId="AD" clId="Web-{5DF60A8E-F7EC-F743-0423-A8ED43DC1AFC}"/>
    <pc:docChg chg="mod modSld">
      <pc:chgData name="Frankie Picron" userId="S::frankie.picron_eud.eu#ext#@maynoothuniversity.onmicrosoft.com::76e29c1b-47a6-40a2-bd0a-6483f398e672" providerId="AD" clId="Web-{5DF60A8E-F7EC-F743-0423-A8ED43DC1AFC}" dt="2022-09-13T14:05:03.369" v="5"/>
      <pc:docMkLst>
        <pc:docMk/>
      </pc:docMkLst>
      <pc:sldChg chg="modSp">
        <pc:chgData name="Frankie Picron" userId="S::frankie.picron_eud.eu#ext#@maynoothuniversity.onmicrosoft.com::76e29c1b-47a6-40a2-bd0a-6483f398e672" providerId="AD" clId="Web-{5DF60A8E-F7EC-F743-0423-A8ED43DC1AFC}" dt="2022-09-13T13:51:27.974" v="1" actId="20577"/>
        <pc:sldMkLst>
          <pc:docMk/>
          <pc:sldMk cId="0" sldId="257"/>
        </pc:sldMkLst>
        <pc:spChg chg="mod">
          <ac:chgData name="Frankie Picron" userId="S::frankie.picron_eud.eu#ext#@maynoothuniversity.onmicrosoft.com::76e29c1b-47a6-40a2-bd0a-6483f398e672" providerId="AD" clId="Web-{5DF60A8E-F7EC-F743-0423-A8ED43DC1AFC}" dt="2022-09-13T13:51:27.974" v="1" actId="20577"/>
          <ac:spMkLst>
            <pc:docMk/>
            <pc:sldMk cId="0" sldId="257"/>
            <ac:spMk id="118" creationId="{00000000-0000-0000-0000-000000000000}"/>
          </ac:spMkLst>
        </pc:spChg>
      </pc:sldChg>
      <pc:sldChg chg="addCm modCm">
        <pc:chgData name="Frankie Picron" userId="S::frankie.picron_eud.eu#ext#@maynoothuniversity.onmicrosoft.com::76e29c1b-47a6-40a2-bd0a-6483f398e672" providerId="AD" clId="Web-{5DF60A8E-F7EC-F743-0423-A8ED43DC1AFC}" dt="2022-09-13T14:05:03.369" v="5"/>
        <pc:sldMkLst>
          <pc:docMk/>
          <pc:sldMk cId="0" sldId="263"/>
        </pc:sldMkLst>
      </pc:sldChg>
    </pc:docChg>
  </pc:docChgLst>
  <pc:docChgLst>
    <pc:chgData name="Lucia D'Arino" userId="S::projects_wfdb.eu#ext#@maynoothuniversity.onmicrosoft.com::dc8ebfbe-18d5-43a5-9ba8-ef9f3cf7d296" providerId="AD" clId="Web-{6AA0F6CA-9C87-E3D3-5BA9-0F37EA065FB2}"/>
    <pc:docChg chg="modSld">
      <pc:chgData name="Lucia D'Arino" userId="S::projects_wfdb.eu#ext#@maynoothuniversity.onmicrosoft.com::dc8ebfbe-18d5-43a5-9ba8-ef9f3cf7d296" providerId="AD" clId="Web-{6AA0F6CA-9C87-E3D3-5BA9-0F37EA065FB2}" dt="2022-09-15T10:53:18.607" v="70" actId="20577"/>
      <pc:docMkLst>
        <pc:docMk/>
      </pc:docMkLst>
      <pc:sldChg chg="modSp">
        <pc:chgData name="Lucia D'Arino" userId="S::projects_wfdb.eu#ext#@maynoothuniversity.onmicrosoft.com::dc8ebfbe-18d5-43a5-9ba8-ef9f3cf7d296" providerId="AD" clId="Web-{6AA0F6CA-9C87-E3D3-5BA9-0F37EA065FB2}" dt="2022-09-15T10:53:18.607" v="70" actId="20577"/>
        <pc:sldMkLst>
          <pc:docMk/>
          <pc:sldMk cId="0" sldId="264"/>
        </pc:sldMkLst>
        <pc:spChg chg="mod">
          <ac:chgData name="Lucia D'Arino" userId="S::projects_wfdb.eu#ext#@maynoothuniversity.onmicrosoft.com::dc8ebfbe-18d5-43a5-9ba8-ef9f3cf7d296" providerId="AD" clId="Web-{6AA0F6CA-9C87-E3D3-5BA9-0F37EA065FB2}" dt="2022-09-15T10:53:18.607" v="70" actId="20577"/>
          <ac:spMkLst>
            <pc:docMk/>
            <pc:sldMk cId="0" sldId="264"/>
            <ac:spMk id="159" creationId="{00000000-0000-0000-0000-000000000000}"/>
          </ac:spMkLst>
        </pc:spChg>
        <pc:spChg chg="mod">
          <ac:chgData name="Lucia D'Arino" userId="S::projects_wfdb.eu#ext#@maynoothuniversity.onmicrosoft.com::dc8ebfbe-18d5-43a5-9ba8-ef9f3cf7d296" providerId="AD" clId="Web-{6AA0F6CA-9C87-E3D3-5BA9-0F37EA065FB2}" dt="2022-09-15T10:52:44.075" v="68" actId="20577"/>
          <ac:spMkLst>
            <pc:docMk/>
            <pc:sldMk cId="0" sldId="264"/>
            <ac:spMk id="160" creationId="{00000000-0000-0000-0000-000000000000}"/>
          </ac:spMkLst>
        </pc:spChg>
      </pc:sldChg>
    </pc:docChg>
  </pc:docChgLst>
  <pc:docChgLst>
    <pc:chgData name="Lucia D'Arino" userId="S::projects_wfdb.eu#ext#@maynoothuniversity.onmicrosoft.com::dc8ebfbe-18d5-43a5-9ba8-ef9f3cf7d296" providerId="AD" clId="Web-{16ED2E41-E237-5152-31E8-6F5190D938A4}"/>
    <pc:docChg chg="addSld delSld modSld">
      <pc:chgData name="Lucia D'Arino" userId="S::projects_wfdb.eu#ext#@maynoothuniversity.onmicrosoft.com::dc8ebfbe-18d5-43a5-9ba8-ef9f3cf7d296" providerId="AD" clId="Web-{16ED2E41-E237-5152-31E8-6F5190D938A4}" dt="2022-09-13T11:50:18.993" v="1369" actId="1076"/>
      <pc:docMkLst>
        <pc:docMk/>
      </pc:docMkLst>
      <pc:sldChg chg="modSp">
        <pc:chgData name="Lucia D'Arino" userId="S::projects_wfdb.eu#ext#@maynoothuniversity.onmicrosoft.com::dc8ebfbe-18d5-43a5-9ba8-ef9f3cf7d296" providerId="AD" clId="Web-{16ED2E41-E237-5152-31E8-6F5190D938A4}" dt="2022-09-13T11:30:00.039" v="958" actId="14100"/>
        <pc:sldMkLst>
          <pc:docMk/>
          <pc:sldMk cId="0" sldId="258"/>
        </pc:sldMkLst>
        <pc:spChg chg="mod">
          <ac:chgData name="Lucia D'Arino" userId="S::projects_wfdb.eu#ext#@maynoothuniversity.onmicrosoft.com::dc8ebfbe-18d5-43a5-9ba8-ef9f3cf7d296" providerId="AD" clId="Web-{16ED2E41-E237-5152-31E8-6F5190D938A4}" dt="2022-09-13T11:30:00.039" v="958" actId="14100"/>
          <ac:spMkLst>
            <pc:docMk/>
            <pc:sldMk cId="0" sldId="258"/>
            <ac:spMk id="124" creationId="{00000000-0000-0000-0000-000000000000}"/>
          </ac:spMkLst>
        </pc:spChg>
      </pc:sldChg>
      <pc:sldChg chg="del">
        <pc:chgData name="Lucia D'Arino" userId="S::projects_wfdb.eu#ext#@maynoothuniversity.onmicrosoft.com::dc8ebfbe-18d5-43a5-9ba8-ef9f3cf7d296" providerId="AD" clId="Web-{16ED2E41-E237-5152-31E8-6F5190D938A4}" dt="2022-09-13T11:25:36.403" v="768"/>
        <pc:sldMkLst>
          <pc:docMk/>
          <pc:sldMk cId="0" sldId="261"/>
        </pc:sldMkLst>
      </pc:sldChg>
      <pc:sldChg chg="del">
        <pc:chgData name="Lucia D'Arino" userId="S::projects_wfdb.eu#ext#@maynoothuniversity.onmicrosoft.com::dc8ebfbe-18d5-43a5-9ba8-ef9f3cf7d296" providerId="AD" clId="Web-{16ED2E41-E237-5152-31E8-6F5190D938A4}" dt="2022-09-13T11:25:37.607" v="769"/>
        <pc:sldMkLst>
          <pc:docMk/>
          <pc:sldMk cId="0" sldId="262"/>
        </pc:sldMkLst>
      </pc:sldChg>
      <pc:sldChg chg="modSp">
        <pc:chgData name="Lucia D'Arino" userId="S::projects_wfdb.eu#ext#@maynoothuniversity.onmicrosoft.com::dc8ebfbe-18d5-43a5-9ba8-ef9f3cf7d296" providerId="AD" clId="Web-{16ED2E41-E237-5152-31E8-6F5190D938A4}" dt="2022-09-13T11:49:57.976" v="1368" actId="20577"/>
        <pc:sldMkLst>
          <pc:docMk/>
          <pc:sldMk cId="0" sldId="263"/>
        </pc:sldMkLst>
        <pc:spChg chg="mod">
          <ac:chgData name="Lucia D'Arino" userId="S::projects_wfdb.eu#ext#@maynoothuniversity.onmicrosoft.com::dc8ebfbe-18d5-43a5-9ba8-ef9f3cf7d296" providerId="AD" clId="Web-{16ED2E41-E237-5152-31E8-6F5190D938A4}" dt="2022-09-13T11:38:22.730" v="998" actId="20577"/>
          <ac:spMkLst>
            <pc:docMk/>
            <pc:sldMk cId="0" sldId="263"/>
            <ac:spMk id="153" creationId="{00000000-0000-0000-0000-000000000000}"/>
          </ac:spMkLst>
        </pc:spChg>
        <pc:spChg chg="mod">
          <ac:chgData name="Lucia D'Arino" userId="S::projects_wfdb.eu#ext#@maynoothuniversity.onmicrosoft.com::dc8ebfbe-18d5-43a5-9ba8-ef9f3cf7d296" providerId="AD" clId="Web-{16ED2E41-E237-5152-31E8-6F5190D938A4}" dt="2022-09-13T11:49:57.976" v="1368" actId="20577"/>
          <ac:spMkLst>
            <pc:docMk/>
            <pc:sldMk cId="0" sldId="263"/>
            <ac:spMk id="154" creationId="{00000000-0000-0000-0000-000000000000}"/>
          </ac:spMkLst>
        </pc:spChg>
      </pc:sldChg>
      <pc:sldChg chg="modSp">
        <pc:chgData name="Lucia D'Arino" userId="S::projects_wfdb.eu#ext#@maynoothuniversity.onmicrosoft.com::dc8ebfbe-18d5-43a5-9ba8-ef9f3cf7d296" providerId="AD" clId="Web-{16ED2E41-E237-5152-31E8-6F5190D938A4}" dt="2022-09-13T11:42:17.505" v="1158" actId="20577"/>
        <pc:sldMkLst>
          <pc:docMk/>
          <pc:sldMk cId="0" sldId="264"/>
        </pc:sldMkLst>
        <pc:spChg chg="mod">
          <ac:chgData name="Lucia D'Arino" userId="S::projects_wfdb.eu#ext#@maynoothuniversity.onmicrosoft.com::dc8ebfbe-18d5-43a5-9ba8-ef9f3cf7d296" providerId="AD" clId="Web-{16ED2E41-E237-5152-31E8-6F5190D938A4}" dt="2022-09-13T11:39:17.248" v="1040" actId="20577"/>
          <ac:spMkLst>
            <pc:docMk/>
            <pc:sldMk cId="0" sldId="264"/>
            <ac:spMk id="159" creationId="{00000000-0000-0000-0000-000000000000}"/>
          </ac:spMkLst>
        </pc:spChg>
        <pc:spChg chg="mod">
          <ac:chgData name="Lucia D'Arino" userId="S::projects_wfdb.eu#ext#@maynoothuniversity.onmicrosoft.com::dc8ebfbe-18d5-43a5-9ba8-ef9f3cf7d296" providerId="AD" clId="Web-{16ED2E41-E237-5152-31E8-6F5190D938A4}" dt="2022-09-13T11:42:17.505" v="1158" actId="20577"/>
          <ac:spMkLst>
            <pc:docMk/>
            <pc:sldMk cId="0" sldId="264"/>
            <ac:spMk id="160" creationId="{00000000-0000-0000-0000-000000000000}"/>
          </ac:spMkLst>
        </pc:spChg>
      </pc:sldChg>
      <pc:sldChg chg="del">
        <pc:chgData name="Lucia D'Arino" userId="S::projects_wfdb.eu#ext#@maynoothuniversity.onmicrosoft.com::dc8ebfbe-18d5-43a5-9ba8-ef9f3cf7d296" providerId="AD" clId="Web-{16ED2E41-E237-5152-31E8-6F5190D938A4}" dt="2022-09-13T11:18:33.606" v="6"/>
        <pc:sldMkLst>
          <pc:docMk/>
          <pc:sldMk cId="603716441" sldId="273"/>
        </pc:sldMkLst>
      </pc:sldChg>
      <pc:sldChg chg="modSp">
        <pc:chgData name="Lucia D'Arino" userId="S::projects_wfdb.eu#ext#@maynoothuniversity.onmicrosoft.com::dc8ebfbe-18d5-43a5-9ba8-ef9f3cf7d296" providerId="AD" clId="Web-{16ED2E41-E237-5152-31E8-6F5190D938A4}" dt="2022-09-13T11:43:41.727" v="1180" actId="20577"/>
        <pc:sldMkLst>
          <pc:docMk/>
          <pc:sldMk cId="2546374060" sldId="274"/>
        </pc:sldMkLst>
        <pc:spChg chg="mod">
          <ac:chgData name="Lucia D'Arino" userId="S::projects_wfdb.eu#ext#@maynoothuniversity.onmicrosoft.com::dc8ebfbe-18d5-43a5-9ba8-ef9f3cf7d296" providerId="AD" clId="Web-{16ED2E41-E237-5152-31E8-6F5190D938A4}" dt="2022-09-13T11:43:41.727" v="1180" actId="20577"/>
          <ac:spMkLst>
            <pc:docMk/>
            <pc:sldMk cId="2546374060" sldId="274"/>
            <ac:spMk id="130" creationId="{00000000-0000-0000-0000-000000000000}"/>
          </ac:spMkLst>
        </pc:spChg>
      </pc:sldChg>
      <pc:sldChg chg="modSp">
        <pc:chgData name="Lucia D'Arino" userId="S::projects_wfdb.eu#ext#@maynoothuniversity.onmicrosoft.com::dc8ebfbe-18d5-43a5-9ba8-ef9f3cf7d296" providerId="AD" clId="Web-{16ED2E41-E237-5152-31E8-6F5190D938A4}" dt="2022-09-13T11:50:18.993" v="1369" actId="1076"/>
        <pc:sldMkLst>
          <pc:docMk/>
          <pc:sldMk cId="1548713933" sldId="276"/>
        </pc:sldMkLst>
        <pc:spChg chg="mod">
          <ac:chgData name="Lucia D'Arino" userId="S::projects_wfdb.eu#ext#@maynoothuniversity.onmicrosoft.com::dc8ebfbe-18d5-43a5-9ba8-ef9f3cf7d296" providerId="AD" clId="Web-{16ED2E41-E237-5152-31E8-6F5190D938A4}" dt="2022-09-13T11:50:18.993" v="1369" actId="1076"/>
          <ac:spMkLst>
            <pc:docMk/>
            <pc:sldMk cId="1548713933" sldId="276"/>
            <ac:spMk id="130" creationId="{00000000-0000-0000-0000-000000000000}"/>
          </ac:spMkLst>
        </pc:spChg>
      </pc:sldChg>
      <pc:sldChg chg="modSp">
        <pc:chgData name="Lucia D'Arino" userId="S::projects_wfdb.eu#ext#@maynoothuniversity.onmicrosoft.com::dc8ebfbe-18d5-43a5-9ba8-ef9f3cf7d296" providerId="AD" clId="Web-{16ED2E41-E237-5152-31E8-6F5190D938A4}" dt="2022-09-13T11:49:18.490" v="1327" actId="1076"/>
        <pc:sldMkLst>
          <pc:docMk/>
          <pc:sldMk cId="0" sldId="277"/>
        </pc:sldMkLst>
        <pc:spChg chg="mod">
          <ac:chgData name="Lucia D'Arino" userId="S::projects_wfdb.eu#ext#@maynoothuniversity.onmicrosoft.com::dc8ebfbe-18d5-43a5-9ba8-ef9f3cf7d296" providerId="AD" clId="Web-{16ED2E41-E237-5152-31E8-6F5190D938A4}" dt="2022-09-13T11:49:18.490" v="1327" actId="1076"/>
          <ac:spMkLst>
            <pc:docMk/>
            <pc:sldMk cId="0" sldId="277"/>
            <ac:spMk id="142" creationId="{00000000-0000-0000-0000-000000000000}"/>
          </ac:spMkLst>
        </pc:spChg>
      </pc:sldChg>
      <pc:sldChg chg="modSp">
        <pc:chgData name="Lucia D'Arino" userId="S::projects_wfdb.eu#ext#@maynoothuniversity.onmicrosoft.com::dc8ebfbe-18d5-43a5-9ba8-ef9f3cf7d296" providerId="AD" clId="Web-{16ED2E41-E237-5152-31E8-6F5190D938A4}" dt="2022-09-13T11:46:51.235" v="1211" actId="1076"/>
        <pc:sldMkLst>
          <pc:docMk/>
          <pc:sldMk cId="1113534785" sldId="279"/>
        </pc:sldMkLst>
        <pc:spChg chg="mod">
          <ac:chgData name="Lucia D'Arino" userId="S::projects_wfdb.eu#ext#@maynoothuniversity.onmicrosoft.com::dc8ebfbe-18d5-43a5-9ba8-ef9f3cf7d296" providerId="AD" clId="Web-{16ED2E41-E237-5152-31E8-6F5190D938A4}" dt="2022-09-13T11:46:51.235" v="1211" actId="1076"/>
          <ac:spMkLst>
            <pc:docMk/>
            <pc:sldMk cId="1113534785" sldId="279"/>
            <ac:spMk id="130" creationId="{00000000-0000-0000-0000-000000000000}"/>
          </ac:spMkLst>
        </pc:spChg>
      </pc:sldChg>
      <pc:sldChg chg="modSp add replId">
        <pc:chgData name="Lucia D'Arino" userId="S::projects_wfdb.eu#ext#@maynoothuniversity.onmicrosoft.com::dc8ebfbe-18d5-43a5-9ba8-ef9f3cf7d296" providerId="AD" clId="Web-{16ED2E41-E237-5152-31E8-6F5190D938A4}" dt="2022-09-13T11:49:40.647" v="1355" actId="20577"/>
        <pc:sldMkLst>
          <pc:docMk/>
          <pc:sldMk cId="253262110" sldId="282"/>
        </pc:sldMkLst>
        <pc:spChg chg="mod">
          <ac:chgData name="Lucia D'Arino" userId="S::projects_wfdb.eu#ext#@maynoothuniversity.onmicrosoft.com::dc8ebfbe-18d5-43a5-9ba8-ef9f3cf7d296" providerId="AD" clId="Web-{16ED2E41-E237-5152-31E8-6F5190D938A4}" dt="2022-09-13T11:49:40.647" v="1355" actId="20577"/>
          <ac:spMkLst>
            <pc:docMk/>
            <pc:sldMk cId="253262110" sldId="282"/>
            <ac:spMk id="142" creationId="{00000000-0000-0000-0000-000000000000}"/>
          </ac:spMkLst>
        </pc:spChg>
      </pc:sldChg>
      <pc:sldChg chg="modSp add del replId">
        <pc:chgData name="Lucia D'Arino" userId="S::projects_wfdb.eu#ext#@maynoothuniversity.onmicrosoft.com::dc8ebfbe-18d5-43a5-9ba8-ef9f3cf7d296" providerId="AD" clId="Web-{16ED2E41-E237-5152-31E8-6F5190D938A4}" dt="2022-09-13T11:29:33.647" v="954"/>
        <pc:sldMkLst>
          <pc:docMk/>
          <pc:sldMk cId="5286262" sldId="283"/>
        </pc:sldMkLst>
        <pc:spChg chg="mod">
          <ac:chgData name="Lucia D'Arino" userId="S::projects_wfdb.eu#ext#@maynoothuniversity.onmicrosoft.com::dc8ebfbe-18d5-43a5-9ba8-ef9f3cf7d296" providerId="AD" clId="Web-{16ED2E41-E237-5152-31E8-6F5190D938A4}" dt="2022-09-13T11:29:27.194" v="953" actId="20577"/>
          <ac:spMkLst>
            <pc:docMk/>
            <pc:sldMk cId="5286262" sldId="283"/>
            <ac:spMk id="154" creationId="{00000000-0000-0000-0000-000000000000}"/>
          </ac:spMkLst>
        </pc:spChg>
      </pc:sldChg>
    </pc:docChg>
  </pc:docChgLst>
  <pc:docChgLst>
    <pc:chgData name="Lucia D'Arino" userId="S::projects_wfdb.eu#ext#@maynoothuniversity.onmicrosoft.com::dc8ebfbe-18d5-43a5-9ba8-ef9f3cf7d296" providerId="AD" clId="Web-{B09AAA1B-120B-7E89-0268-FC4CA1210214}"/>
    <pc:docChg chg="modSld">
      <pc:chgData name="Lucia D'Arino" userId="S::projects_wfdb.eu#ext#@maynoothuniversity.onmicrosoft.com::dc8ebfbe-18d5-43a5-9ba8-ef9f3cf7d296" providerId="AD" clId="Web-{B09AAA1B-120B-7E89-0268-FC4CA1210214}" dt="2022-09-15T07:22:38.002" v="24" actId="20577"/>
      <pc:docMkLst>
        <pc:docMk/>
      </pc:docMkLst>
      <pc:sldChg chg="modSp">
        <pc:chgData name="Lucia D'Arino" userId="S::projects_wfdb.eu#ext#@maynoothuniversity.onmicrosoft.com::dc8ebfbe-18d5-43a5-9ba8-ef9f3cf7d296" providerId="AD" clId="Web-{B09AAA1B-120B-7E89-0268-FC4CA1210214}" dt="2022-09-15T07:22:38.002" v="24" actId="20577"/>
        <pc:sldMkLst>
          <pc:docMk/>
          <pc:sldMk cId="1783732687" sldId="278"/>
        </pc:sldMkLst>
        <pc:spChg chg="mod">
          <ac:chgData name="Lucia D'Arino" userId="S::projects_wfdb.eu#ext#@maynoothuniversity.onmicrosoft.com::dc8ebfbe-18d5-43a5-9ba8-ef9f3cf7d296" providerId="AD" clId="Web-{B09AAA1B-120B-7E89-0268-FC4CA1210214}" dt="2022-09-15T07:22:38.002" v="24" actId="20577"/>
          <ac:spMkLst>
            <pc:docMk/>
            <pc:sldMk cId="1783732687" sldId="278"/>
            <ac:spMk id="142" creationId="{00000000-0000-0000-0000-000000000000}"/>
          </ac:spMkLst>
        </pc:spChg>
      </pc:sldChg>
    </pc:docChg>
  </pc:docChgLst>
</pc:chgInfo>
</file>

<file path=ppt/comments/modernComment_107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0FA61D4B-C0E0-4928-A863-9C0CD0C94DDA}" authorId="{945F79ED-1433-437E-50CE-6129CF10EFC3}" status="resolved" created="2022-09-13T13:54:43.900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63"/>
      <ac:spMk id="154" creationId="{00000000-0000-0000-0000-000000000000}"/>
      <ac:txMk cp="229" len="77">
        <ac:context len="509" hash="13971861"/>
      </ac:txMk>
    </ac:txMkLst>
    <p188:pos x="8868507" y="2074984"/>
    <p188:txBody>
      <a:bodyPr/>
      <a:lstStyle/>
      <a:p>
        <a:r>
          <a:rPr lang="en-US"/>
          <a:t>Suggestion along : technologies should be used to open up options (possibility of choice)</a:t>
        </a:r>
      </a:p>
    </p188:txBody>
  </p188:cm>
  <p188:cm id="{AADF1B3B-AD4D-4416-A091-5CCE71AFD857}" authorId="{945F79ED-1433-437E-50CE-6129CF10EFC3}" status="resolved" created="2022-09-13T13:59:02.438" complete="10000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63"/>
      <ac:spMk id="154" creationId="{00000000-0000-0000-0000-000000000000}"/>
      <ac:txMk cp="0" len="66">
        <ac:context len="509" hash="13971861"/>
      </ac:txMk>
    </ac:txMkLst>
    <p188:pos x="7092461" y="422030"/>
    <p188:txBody>
      <a:bodyPr/>
      <a:lstStyle/>
      <a:p>
        <a:r>
          <a:rPr lang="en-US"/>
          <a:t>let them know that accessibility for deafblind people will ultimately benefit everyone (positive impact)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30505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097191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21242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6AB4A5A1-5986-6ED8-E6E6-1B1279A7078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4181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6AB4A5A1-5986-6ED8-E6E6-1B1279A7078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14807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6AB4A5A1-5986-6ED8-E6E6-1B1279A7078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1889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143C4C5-1DC8-86D9-69A7-6EE51077E30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3292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143C4C5-1DC8-86D9-69A7-6EE51077E30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143C4C5-1DC8-86D9-69A7-6EE51077E30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2449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pic>
        <p:nvPicPr>
          <p:cNvPr id="20" name="Google Shape;20;p11" descr="Macintosh HD:Users:olgasegkou:Desktop:Στιγμιότυπο 2015-05-15, 14.43.32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644474" y="31530"/>
            <a:ext cx="1515996" cy="998383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11"/>
          <p:cNvSpPr/>
          <p:nvPr/>
        </p:nvSpPr>
        <p:spPr>
          <a:xfrm>
            <a:off x="247650" y="6548000"/>
            <a:ext cx="1169670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 b="0" i="0" u="none" strike="noStrike" cap="none">
                <a:solidFill>
                  <a:srgbClr val="0F2F21"/>
                </a:solidFill>
                <a:latin typeface="Calibri"/>
                <a:ea typeface="Calibri"/>
                <a:cs typeface="Calibri"/>
                <a:sym typeface="Calibri"/>
              </a:rPr>
              <a:t>This project has received funding from the European Union’s Horizon 2020 research and innovation programme under grant agreement No 857159 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pic>
        <p:nvPicPr>
          <p:cNvPr id="105" name="Google Shape;105;p21" descr="Macintosh HD:Users:olgasegkou:Desktop:Στιγμιότυπο 2015-05-15, 14.43.32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644474" y="31530"/>
            <a:ext cx="1515996" cy="998383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21"/>
          <p:cNvSpPr/>
          <p:nvPr/>
        </p:nvSpPr>
        <p:spPr>
          <a:xfrm>
            <a:off x="247650" y="6548000"/>
            <a:ext cx="1169670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>
                <a:solidFill>
                  <a:srgbClr val="0F2F21"/>
                </a:solidFill>
                <a:latin typeface="Calibri"/>
                <a:ea typeface="Calibri"/>
                <a:cs typeface="Calibri"/>
                <a:sym typeface="Calibri"/>
              </a:rPr>
              <a:t>This project has received funding from the European Union’s Horizon 2020 research and innovation programme under grant agreement No 857159 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pic>
        <p:nvPicPr>
          <p:cNvPr id="36" name="Google Shape;36;p13" descr="Macintosh HD:Users:olgasegkou:Desktop:Στιγμιότυπο 2015-05-15, 14.43.32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644474" y="31530"/>
            <a:ext cx="1515996" cy="998383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13"/>
          <p:cNvSpPr/>
          <p:nvPr/>
        </p:nvSpPr>
        <p:spPr>
          <a:xfrm>
            <a:off x="247650" y="6548000"/>
            <a:ext cx="1169670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>
                <a:solidFill>
                  <a:srgbClr val="0F2F21"/>
                </a:solidFill>
                <a:latin typeface="Calibri"/>
                <a:ea typeface="Calibri"/>
                <a:cs typeface="Calibri"/>
                <a:sym typeface="Calibri"/>
              </a:rPr>
              <a:t>This project has received funding from the European Union’s Horizon 2020 research and innovation programme under grant agreement No 857159 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pic>
        <p:nvPicPr>
          <p:cNvPr id="44" name="Google Shape;44;p14" descr="Macintosh HD:Users:olgasegkou:Desktop:Στιγμιότυπο 2015-05-15, 14.43.32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644474" y="31530"/>
            <a:ext cx="1515996" cy="998383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14"/>
          <p:cNvSpPr/>
          <p:nvPr/>
        </p:nvSpPr>
        <p:spPr>
          <a:xfrm>
            <a:off x="247650" y="6548000"/>
            <a:ext cx="1169670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>
                <a:solidFill>
                  <a:srgbClr val="0F2F21"/>
                </a:solidFill>
                <a:latin typeface="Calibri"/>
                <a:ea typeface="Calibri"/>
                <a:cs typeface="Calibri"/>
                <a:sym typeface="Calibri"/>
              </a:rPr>
              <a:t>This project has received funding from the European Union’s Horizon 2020 research and innovation programme under grant agreement No 857159 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1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pic>
        <p:nvPicPr>
          <p:cNvPr id="53" name="Google Shape;53;p15" descr="Macintosh HD:Users:olgasegkou:Desktop:Στιγμιότυπο 2015-05-15, 14.43.32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644474" y="31530"/>
            <a:ext cx="1515996" cy="998383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5"/>
          <p:cNvSpPr/>
          <p:nvPr/>
        </p:nvSpPr>
        <p:spPr>
          <a:xfrm>
            <a:off x="247650" y="6548000"/>
            <a:ext cx="1169670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>
                <a:solidFill>
                  <a:srgbClr val="0F2F21"/>
                </a:solidFill>
                <a:latin typeface="Calibri"/>
                <a:ea typeface="Calibri"/>
                <a:cs typeface="Calibri"/>
                <a:sym typeface="Calibri"/>
              </a:rPr>
              <a:t>This project has received funding from the European Union’s Horizon 2020 research and innovation programme under grant agreement No 857159 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8" name="Google Shape;58;p1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1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0" name="Google Shape;60;p1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pic>
        <p:nvPicPr>
          <p:cNvPr id="64" name="Google Shape;64;p16" descr="Macintosh HD:Users:olgasegkou:Desktop:Στιγμιότυπο 2015-05-15, 14.43.32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644474" y="31530"/>
            <a:ext cx="1515996" cy="998383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6"/>
          <p:cNvSpPr/>
          <p:nvPr/>
        </p:nvSpPr>
        <p:spPr>
          <a:xfrm>
            <a:off x="247650" y="6548000"/>
            <a:ext cx="1169670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>
                <a:solidFill>
                  <a:srgbClr val="0F2F21"/>
                </a:solidFill>
                <a:latin typeface="Calibri"/>
                <a:ea typeface="Calibri"/>
                <a:cs typeface="Calibri"/>
                <a:sym typeface="Calibri"/>
              </a:rPr>
              <a:t>This project has received funding from the European Union’s Horizon 2020 research and innovation programme under grant agreement No 857159 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pic>
        <p:nvPicPr>
          <p:cNvPr id="71" name="Google Shape;71;p17" descr="Macintosh HD:Users:olgasegkou:Desktop:Στιγμιότυπο 2015-05-15, 14.43.32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644474" y="31530"/>
            <a:ext cx="1515996" cy="998383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7"/>
          <p:cNvSpPr/>
          <p:nvPr/>
        </p:nvSpPr>
        <p:spPr>
          <a:xfrm>
            <a:off x="247650" y="6548000"/>
            <a:ext cx="1169670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>
                <a:solidFill>
                  <a:srgbClr val="0F2F21"/>
                </a:solidFill>
                <a:latin typeface="Calibri"/>
                <a:ea typeface="Calibri"/>
                <a:cs typeface="Calibri"/>
                <a:sym typeface="Calibri"/>
              </a:rPr>
              <a:t>This project has received funding from the European Union’s Horizon 2020 research and innovation programme under grant agreement No 857159 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pic>
        <p:nvPicPr>
          <p:cNvPr id="80" name="Google Shape;80;p18" descr="Macintosh HD:Users:olgasegkou:Desktop:Στιγμιότυπο 2015-05-15, 14.43.32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644474" y="31530"/>
            <a:ext cx="1515996" cy="998383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8"/>
          <p:cNvSpPr/>
          <p:nvPr/>
        </p:nvSpPr>
        <p:spPr>
          <a:xfrm>
            <a:off x="247650" y="6548000"/>
            <a:ext cx="1169670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>
                <a:solidFill>
                  <a:srgbClr val="0F2F21"/>
                </a:solidFill>
                <a:latin typeface="Calibri"/>
                <a:ea typeface="Calibri"/>
                <a:cs typeface="Calibri"/>
                <a:sym typeface="Calibri"/>
              </a:rPr>
              <a:t>This project has received funding from the European Union’s Horizon 2020 research and innovation programme under grant agreement No 857159 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9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85" name="Google Shape;85;p19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6" name="Google Shape;86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pic>
        <p:nvPicPr>
          <p:cNvPr id="89" name="Google Shape;89;p19" descr="Macintosh HD:Users:olgasegkou:Desktop:Στιγμιότυπο 2015-05-15, 14.43.32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644474" y="31530"/>
            <a:ext cx="1515996" cy="998383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9"/>
          <p:cNvSpPr/>
          <p:nvPr/>
        </p:nvSpPr>
        <p:spPr>
          <a:xfrm>
            <a:off x="247650" y="6548000"/>
            <a:ext cx="1169670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>
                <a:solidFill>
                  <a:srgbClr val="0F2F21"/>
                </a:solidFill>
                <a:latin typeface="Calibri"/>
                <a:ea typeface="Calibri"/>
                <a:cs typeface="Calibri"/>
                <a:sym typeface="Calibri"/>
              </a:rPr>
              <a:t>This project has received funding from the European Union’s Horizon 2020 research and innovation programme under grant agreement No 857159 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" name="Google Shape;9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pic>
        <p:nvPicPr>
          <p:cNvPr id="97" name="Google Shape;97;p20" descr="Macintosh HD:Users:olgasegkou:Desktop:Στιγμιότυπο 2015-05-15, 14.43.32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644474" y="31530"/>
            <a:ext cx="1515996" cy="998383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20"/>
          <p:cNvSpPr/>
          <p:nvPr/>
        </p:nvSpPr>
        <p:spPr>
          <a:xfrm>
            <a:off x="247650" y="6548000"/>
            <a:ext cx="1169670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>
                <a:solidFill>
                  <a:srgbClr val="0F2F21"/>
                </a:solidFill>
                <a:latin typeface="Calibri"/>
                <a:ea typeface="Calibri"/>
                <a:cs typeface="Calibri"/>
                <a:sym typeface="Calibri"/>
              </a:rPr>
              <a:t>This project has received funding from the European Union’s Horizon 2020 research and innovation programme under grant agreement No 857159 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pic>
        <p:nvPicPr>
          <p:cNvPr id="15" name="Google Shape;15;p10" descr="A picture containing food, game&#10;&#10;Description automatically generated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5372" y="159538"/>
            <a:ext cx="1938581" cy="1077591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7_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projects@wfdb.eu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www.wfdb.e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food, game&#10;&#10;Description automatically generated">
            <a:extLst>
              <a:ext uri="{FF2B5EF4-FFF2-40B4-BE49-F238E27FC236}">
                <a16:creationId xmlns:a16="http://schemas.microsoft.com/office/drawing/2014/main" id="{0C063598-92F0-8F45-BEF8-B8173DF4B2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71" y="159537"/>
            <a:ext cx="4520899" cy="251301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F626D1F-98C9-7B4D-8FCB-B4FF4E44C62A}"/>
              </a:ext>
            </a:extLst>
          </p:cNvPr>
          <p:cNvSpPr/>
          <p:nvPr/>
        </p:nvSpPr>
        <p:spPr>
          <a:xfrm>
            <a:off x="4626270" y="422653"/>
            <a:ext cx="5603902" cy="120032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GB" sz="2400" b="1">
                <a:solidFill>
                  <a:srgbClr val="385623"/>
                </a:solidFill>
                <a:latin typeface="Arial"/>
                <a:cs typeface="Arial"/>
              </a:rPr>
              <a:t>S</a:t>
            </a:r>
            <a:r>
              <a:rPr lang="en-GB" sz="2400">
                <a:solidFill>
                  <a:srgbClr val="385623"/>
                </a:solidFill>
                <a:latin typeface="Arial"/>
                <a:cs typeface="Arial"/>
              </a:rPr>
              <a:t>mart and </a:t>
            </a:r>
            <a:r>
              <a:rPr lang="en-GB" sz="2400" b="1">
                <a:solidFill>
                  <a:srgbClr val="385623"/>
                </a:solidFill>
                <a:latin typeface="Arial"/>
                <a:cs typeface="Arial"/>
              </a:rPr>
              <a:t>H</a:t>
            </a:r>
            <a:r>
              <a:rPr lang="en-GB" sz="2400">
                <a:solidFill>
                  <a:srgbClr val="385623"/>
                </a:solidFill>
                <a:latin typeface="Arial"/>
                <a:cs typeface="Arial"/>
              </a:rPr>
              <a:t>ealth </a:t>
            </a:r>
            <a:r>
              <a:rPr lang="en-GB" sz="2400" b="1">
                <a:solidFill>
                  <a:srgbClr val="385623"/>
                </a:solidFill>
                <a:latin typeface="Arial"/>
                <a:cs typeface="Arial"/>
              </a:rPr>
              <a:t>A</a:t>
            </a:r>
            <a:r>
              <a:rPr lang="en-GB" sz="2400">
                <a:solidFill>
                  <a:srgbClr val="385623"/>
                </a:solidFill>
                <a:latin typeface="Arial"/>
                <a:cs typeface="Arial"/>
              </a:rPr>
              <a:t>geing through </a:t>
            </a:r>
            <a:r>
              <a:rPr lang="en-GB" sz="2400" b="1">
                <a:solidFill>
                  <a:srgbClr val="385623"/>
                </a:solidFill>
                <a:latin typeface="Arial"/>
                <a:cs typeface="Arial"/>
              </a:rPr>
              <a:t>P</a:t>
            </a:r>
            <a:r>
              <a:rPr lang="en-GB" sz="2400">
                <a:solidFill>
                  <a:srgbClr val="385623"/>
                </a:solidFill>
                <a:latin typeface="Arial"/>
                <a:cs typeface="Arial"/>
              </a:rPr>
              <a:t>eople </a:t>
            </a:r>
            <a:r>
              <a:rPr lang="en-GB" sz="2400" b="1">
                <a:solidFill>
                  <a:srgbClr val="385623"/>
                </a:solidFill>
                <a:latin typeface="Arial"/>
                <a:cs typeface="Arial"/>
              </a:rPr>
              <a:t>E</a:t>
            </a:r>
            <a:r>
              <a:rPr lang="en-GB" sz="2400">
                <a:solidFill>
                  <a:srgbClr val="385623"/>
                </a:solidFill>
                <a:latin typeface="Arial"/>
                <a:cs typeface="Arial"/>
              </a:rPr>
              <a:t>ngaging in supportive </a:t>
            </a:r>
            <a:r>
              <a:rPr lang="en-GB" sz="2400" b="1">
                <a:solidFill>
                  <a:srgbClr val="385623"/>
                </a:solidFill>
                <a:latin typeface="Arial"/>
                <a:cs typeface="Arial"/>
              </a:rPr>
              <a:t>S</a:t>
            </a:r>
            <a:r>
              <a:rPr lang="en-GB" sz="2400">
                <a:solidFill>
                  <a:srgbClr val="385623"/>
                </a:solidFill>
                <a:latin typeface="Arial"/>
                <a:cs typeface="Arial"/>
              </a:rPr>
              <a:t>ystems</a:t>
            </a:r>
            <a:endParaRPr lang="en-US" sz="2400">
              <a:latin typeface="Arial"/>
              <a:cs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9D177F2-0AE8-3340-8D98-3F992B838B66}"/>
              </a:ext>
            </a:extLst>
          </p:cNvPr>
          <p:cNvSpPr txBox="1"/>
          <p:nvPr/>
        </p:nvSpPr>
        <p:spPr>
          <a:xfrm>
            <a:off x="5463220" y="3170970"/>
            <a:ext cx="5509580" cy="267765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400" b="1">
                <a:solidFill>
                  <a:schemeClr val="accent6">
                    <a:lumMod val="50000"/>
                  </a:schemeClr>
                </a:solidFill>
              </a:rPr>
              <a:t>SHAPES Plenary Meeting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cap="none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Thematic Session 4: Accessibility and inclusion of SHAPES</a:t>
            </a:r>
            <a:endParaRPr lang="en-US" sz="2400" b="1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r>
              <a:rPr lang="es-ES" sz="2400">
                <a:solidFill>
                  <a:srgbClr val="385623"/>
                </a:solidFill>
              </a:rPr>
              <a:t>15th </a:t>
            </a:r>
            <a:r>
              <a:rPr lang="es-ES" sz="2400" err="1">
                <a:solidFill>
                  <a:srgbClr val="385623"/>
                </a:solidFill>
              </a:rPr>
              <a:t>of</a:t>
            </a:r>
            <a:r>
              <a:rPr lang="es-ES" sz="2400">
                <a:solidFill>
                  <a:srgbClr val="385623"/>
                </a:solidFill>
              </a:rPr>
              <a:t> </a:t>
            </a:r>
            <a:r>
              <a:rPr lang="es-ES" sz="2400" err="1">
                <a:solidFill>
                  <a:srgbClr val="385623"/>
                </a:solidFill>
              </a:rPr>
              <a:t>September</a:t>
            </a:r>
            <a:r>
              <a:rPr lang="es-ES" sz="2400">
                <a:solidFill>
                  <a:srgbClr val="385623"/>
                </a:solidFill>
              </a:rPr>
              <a:t> 2022, 15:30</a:t>
            </a:r>
          </a:p>
          <a:p>
            <a:r>
              <a:rPr lang="es-ES" sz="2400" err="1">
                <a:solidFill>
                  <a:srgbClr val="385623"/>
                </a:solidFill>
              </a:rPr>
              <a:t>Thessaloniki</a:t>
            </a:r>
            <a:r>
              <a:rPr lang="es-ES" sz="2400">
                <a:solidFill>
                  <a:srgbClr val="385623"/>
                </a:solidFill>
              </a:rPr>
              <a:t>, </a:t>
            </a:r>
            <a:r>
              <a:rPr lang="es-ES" sz="2400" err="1">
                <a:solidFill>
                  <a:srgbClr val="385623"/>
                </a:solidFill>
              </a:rPr>
              <a:t>Greece</a:t>
            </a:r>
            <a:r>
              <a:rPr lang="es-ES" sz="2400">
                <a:solidFill>
                  <a:srgbClr val="385623"/>
                </a:solidFill>
              </a:rPr>
              <a:t> </a:t>
            </a:r>
          </a:p>
          <a:p>
            <a:r>
              <a:rPr lang="en-US" sz="2400" b="0" i="0" u="none" strike="noStrike" cap="none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Lucía D’Arino, WFDB </a:t>
            </a:r>
          </a:p>
          <a:p>
            <a:endParaRPr lang="en-US" sz="2400">
              <a:solidFill>
                <a:schemeClr val="accent6">
                  <a:lumMod val="50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4324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8"/>
          <p:cNvSpPr/>
          <p:nvPr/>
        </p:nvSpPr>
        <p:spPr>
          <a:xfrm>
            <a:off x="861923" y="1356024"/>
            <a:ext cx="7701300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s-ES" sz="2400" b="1" err="1">
                <a:solidFill>
                  <a:srgbClr val="385623"/>
                </a:solidFill>
              </a:rPr>
              <a:t>Recommendations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38562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8"/>
          <p:cNvSpPr txBox="1"/>
          <p:nvPr/>
        </p:nvSpPr>
        <p:spPr>
          <a:xfrm>
            <a:off x="966505" y="2190353"/>
            <a:ext cx="11022408" cy="5180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indent="-342900">
              <a:lnSpc>
                <a:spcPct val="200000"/>
              </a:lnSpc>
              <a:buClr>
                <a:schemeClr val="dk1"/>
              </a:buClr>
              <a:buSzPts val="1800"/>
              <a:buFont typeface="Arial"/>
              <a:buChar char="●"/>
            </a:pPr>
            <a:r>
              <a:rPr lang="es-ES" sz="1800" err="1">
                <a:solidFill>
                  <a:schemeClr val="dk1"/>
                </a:solidFill>
              </a:rPr>
              <a:t>Accessibility</a:t>
            </a:r>
            <a:r>
              <a:rPr lang="es-ES" sz="1800">
                <a:solidFill>
                  <a:schemeClr val="dk1"/>
                </a:solidFill>
              </a:rPr>
              <a:t> </a:t>
            </a:r>
            <a:r>
              <a:rPr lang="es-ES" sz="1800" err="1">
                <a:solidFill>
                  <a:schemeClr val="dk1"/>
                </a:solidFill>
              </a:rPr>
              <a:t>should</a:t>
            </a:r>
            <a:r>
              <a:rPr lang="es-ES" sz="1800">
                <a:solidFill>
                  <a:schemeClr val="dk1"/>
                </a:solidFill>
              </a:rPr>
              <a:t> be a </a:t>
            </a:r>
            <a:r>
              <a:rPr lang="es-ES" sz="1800" err="1">
                <a:solidFill>
                  <a:schemeClr val="dk1"/>
                </a:solidFill>
              </a:rPr>
              <a:t>must</a:t>
            </a:r>
            <a:r>
              <a:rPr lang="es-ES" sz="1800">
                <a:solidFill>
                  <a:schemeClr val="dk1"/>
                </a:solidFill>
              </a:rPr>
              <a:t> in </a:t>
            </a:r>
            <a:r>
              <a:rPr lang="es-ES" sz="1800" err="1">
                <a:solidFill>
                  <a:schemeClr val="dk1"/>
                </a:solidFill>
              </a:rPr>
              <a:t>all</a:t>
            </a:r>
            <a:r>
              <a:rPr lang="es-ES" sz="1800">
                <a:solidFill>
                  <a:schemeClr val="dk1"/>
                </a:solidFill>
              </a:rPr>
              <a:t> </a:t>
            </a:r>
            <a:r>
              <a:rPr lang="es-ES" sz="1800" err="1">
                <a:solidFill>
                  <a:schemeClr val="dk1"/>
                </a:solidFill>
              </a:rPr>
              <a:t>areas</a:t>
            </a:r>
            <a:r>
              <a:rPr lang="es-ES" sz="1800">
                <a:solidFill>
                  <a:schemeClr val="dk1"/>
                </a:solidFill>
              </a:rPr>
              <a:t> and </a:t>
            </a:r>
            <a:r>
              <a:rPr lang="es-ES" sz="1800" err="1">
                <a:solidFill>
                  <a:schemeClr val="dk1"/>
                </a:solidFill>
              </a:rPr>
              <a:t>is</a:t>
            </a:r>
            <a:r>
              <a:rPr lang="es-ES" sz="1800">
                <a:solidFill>
                  <a:schemeClr val="dk1"/>
                </a:solidFill>
              </a:rPr>
              <a:t> </a:t>
            </a:r>
            <a:r>
              <a:rPr lang="es-ES" sz="1800" err="1">
                <a:solidFill>
                  <a:schemeClr val="dk1"/>
                </a:solidFill>
              </a:rPr>
              <a:t>always</a:t>
            </a:r>
            <a:r>
              <a:rPr lang="es-ES" sz="1800">
                <a:solidFill>
                  <a:schemeClr val="dk1"/>
                </a:solidFill>
              </a:rPr>
              <a:t> </a:t>
            </a:r>
            <a:r>
              <a:rPr lang="es-ES" sz="1800" err="1">
                <a:solidFill>
                  <a:schemeClr val="dk1"/>
                </a:solidFill>
              </a:rPr>
              <a:t>relevant</a:t>
            </a:r>
            <a:r>
              <a:rPr lang="es-ES" sz="1800">
                <a:solidFill>
                  <a:schemeClr val="dk1"/>
                </a:solidFill>
              </a:rPr>
              <a:t>: </a:t>
            </a:r>
            <a:r>
              <a:rPr lang="es-ES" sz="1800" err="1">
                <a:solidFill>
                  <a:schemeClr val="dk1"/>
                </a:solidFill>
              </a:rPr>
              <a:t>will</a:t>
            </a:r>
            <a:r>
              <a:rPr lang="es-ES" sz="1800">
                <a:solidFill>
                  <a:schemeClr val="dk1"/>
                </a:solidFill>
              </a:rPr>
              <a:t> </a:t>
            </a:r>
            <a:r>
              <a:rPr lang="es-ES" sz="1800" err="1">
                <a:solidFill>
                  <a:schemeClr val="dk1"/>
                </a:solidFill>
              </a:rPr>
              <a:t>benefit</a:t>
            </a:r>
            <a:r>
              <a:rPr lang="es-ES" sz="1800">
                <a:solidFill>
                  <a:schemeClr val="dk1"/>
                </a:solidFill>
              </a:rPr>
              <a:t> </a:t>
            </a:r>
            <a:r>
              <a:rPr lang="es-ES" sz="1800" err="1">
                <a:solidFill>
                  <a:schemeClr val="dk1"/>
                </a:solidFill>
              </a:rPr>
              <a:t>all</a:t>
            </a:r>
            <a:endParaRPr lang="en-US" err="1">
              <a:solidFill>
                <a:schemeClr val="dk1"/>
              </a:solidFill>
            </a:endParaRPr>
          </a:p>
          <a:p>
            <a:pPr marL="457200" indent="-342900">
              <a:lnSpc>
                <a:spcPct val="200000"/>
              </a:lnSpc>
              <a:buClr>
                <a:schemeClr val="dk1"/>
              </a:buClr>
              <a:buSzPts val="1800"/>
              <a:buFont typeface="Arial"/>
              <a:buChar char="●"/>
            </a:pPr>
            <a:r>
              <a:rPr lang="es-ES" sz="1800" err="1">
                <a:solidFill>
                  <a:schemeClr val="dk1"/>
                </a:solidFill>
              </a:rPr>
              <a:t>Establish</a:t>
            </a:r>
            <a:r>
              <a:rPr lang="es-ES" sz="1800">
                <a:solidFill>
                  <a:schemeClr val="dk1"/>
                </a:solidFill>
              </a:rPr>
              <a:t> a plan </a:t>
            </a:r>
            <a:r>
              <a:rPr lang="es-ES" sz="1800" err="1">
                <a:solidFill>
                  <a:schemeClr val="dk1"/>
                </a:solidFill>
              </a:rPr>
              <a:t>for</a:t>
            </a:r>
            <a:r>
              <a:rPr lang="es-ES" sz="1800">
                <a:solidFill>
                  <a:schemeClr val="dk1"/>
                </a:solidFill>
              </a:rPr>
              <a:t> </a:t>
            </a:r>
            <a:r>
              <a:rPr lang="es-ES" sz="1800" err="1">
                <a:solidFill>
                  <a:schemeClr val="dk1"/>
                </a:solidFill>
              </a:rPr>
              <a:t>the</a:t>
            </a:r>
            <a:r>
              <a:rPr lang="es-ES" sz="1800">
                <a:solidFill>
                  <a:schemeClr val="dk1"/>
                </a:solidFill>
              </a:rPr>
              <a:t> </a:t>
            </a:r>
            <a:r>
              <a:rPr lang="es-ES" sz="1800" err="1">
                <a:solidFill>
                  <a:schemeClr val="dk1"/>
                </a:solidFill>
              </a:rPr>
              <a:t>collection</a:t>
            </a:r>
            <a:r>
              <a:rPr lang="es-ES" sz="1800">
                <a:solidFill>
                  <a:schemeClr val="dk1"/>
                </a:solidFill>
              </a:rPr>
              <a:t> </a:t>
            </a:r>
            <a:r>
              <a:rPr lang="es-ES" sz="1800" err="1">
                <a:solidFill>
                  <a:schemeClr val="dk1"/>
                </a:solidFill>
              </a:rPr>
              <a:t>of</a:t>
            </a:r>
            <a:r>
              <a:rPr lang="es-ES" sz="1800">
                <a:solidFill>
                  <a:schemeClr val="dk1"/>
                </a:solidFill>
              </a:rPr>
              <a:t> </a:t>
            </a:r>
            <a:r>
              <a:rPr lang="es-ES" sz="1800" err="1">
                <a:solidFill>
                  <a:schemeClr val="dk1"/>
                </a:solidFill>
              </a:rPr>
              <a:t>feedback</a:t>
            </a:r>
            <a:r>
              <a:rPr lang="es-ES" sz="1800">
                <a:solidFill>
                  <a:schemeClr val="dk1"/>
                </a:solidFill>
              </a:rPr>
              <a:t> </a:t>
            </a:r>
            <a:r>
              <a:rPr lang="es-ES" sz="1800" err="1">
                <a:solidFill>
                  <a:schemeClr val="dk1"/>
                </a:solidFill>
              </a:rPr>
              <a:t>on</a:t>
            </a:r>
            <a:r>
              <a:rPr lang="es-ES" sz="1800">
                <a:solidFill>
                  <a:schemeClr val="dk1"/>
                </a:solidFill>
              </a:rPr>
              <a:t> </a:t>
            </a:r>
            <a:r>
              <a:rPr lang="es-ES" sz="1800" err="1">
                <a:solidFill>
                  <a:schemeClr val="dk1"/>
                </a:solidFill>
              </a:rPr>
              <a:t>accessibility</a:t>
            </a:r>
            <a:endParaRPr lang="en-US" err="1">
              <a:solidFill>
                <a:schemeClr val="dk1"/>
              </a:solidFill>
            </a:endParaRPr>
          </a:p>
          <a:p>
            <a:pPr marL="457200" indent="-342900">
              <a:lnSpc>
                <a:spcPct val="200000"/>
              </a:lnSpc>
              <a:buClr>
                <a:schemeClr val="dk1"/>
              </a:buClr>
              <a:buSzPts val="1800"/>
              <a:buFont typeface="Arial"/>
              <a:buChar char="●"/>
            </a:pPr>
            <a:r>
              <a:rPr lang="es-ES" sz="1800" err="1">
                <a:solidFill>
                  <a:schemeClr val="dk1"/>
                </a:solidFill>
              </a:rPr>
              <a:t>Involve</a:t>
            </a:r>
            <a:r>
              <a:rPr lang="es-ES" sz="1800">
                <a:solidFill>
                  <a:schemeClr val="dk1"/>
                </a:solidFill>
              </a:rPr>
              <a:t> </a:t>
            </a:r>
            <a:r>
              <a:rPr lang="es-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</a:t>
            </a:r>
            <a:r>
              <a:rPr lang="es-ES" sz="1800" err="1">
                <a:solidFill>
                  <a:schemeClr val="dk1"/>
                </a:solidFill>
              </a:rPr>
              <a:t>consult</a:t>
            </a:r>
            <a:r>
              <a:rPr lang="es-ES" sz="1800">
                <a:solidFill>
                  <a:schemeClr val="dk1"/>
                </a:solidFill>
              </a:rPr>
              <a:t> </a:t>
            </a:r>
            <a:r>
              <a:rPr lang="es-ES" sz="1800" err="1">
                <a:solidFill>
                  <a:schemeClr val="dk1"/>
                </a:solidFill>
              </a:rPr>
              <a:t>the</a:t>
            </a:r>
            <a:r>
              <a:rPr lang="es-ES" sz="1800">
                <a:solidFill>
                  <a:schemeClr val="dk1"/>
                </a:solidFill>
              </a:rPr>
              <a:t> </a:t>
            </a:r>
            <a:r>
              <a:rPr lang="es-ES" sz="1800" err="1">
                <a:solidFill>
                  <a:schemeClr val="dk1"/>
                </a:solidFill>
              </a:rPr>
              <a:t>disability</a:t>
            </a:r>
            <a:r>
              <a:rPr lang="es-ES" sz="1800">
                <a:solidFill>
                  <a:schemeClr val="dk1"/>
                </a:solidFill>
              </a:rPr>
              <a:t> </a:t>
            </a:r>
            <a:r>
              <a:rPr lang="es-ES" sz="1800" err="1">
                <a:solidFill>
                  <a:schemeClr val="dk1"/>
                </a:solidFill>
              </a:rPr>
              <a:t>community</a:t>
            </a:r>
            <a:r>
              <a:rPr lang="es-ES" sz="1800">
                <a:solidFill>
                  <a:schemeClr val="dk1"/>
                </a:solidFill>
              </a:rPr>
              <a:t> (WFDB and EUD) </a:t>
            </a:r>
            <a:r>
              <a:rPr lang="es-ES" sz="1800" err="1">
                <a:solidFill>
                  <a:schemeClr val="dk1"/>
                </a:solidFill>
              </a:rPr>
              <a:t>from</a:t>
            </a:r>
            <a:r>
              <a:rPr lang="es-ES" sz="1800">
                <a:solidFill>
                  <a:schemeClr val="dk1"/>
                </a:solidFill>
              </a:rPr>
              <a:t> </a:t>
            </a:r>
            <a:r>
              <a:rPr lang="es-ES" sz="1800" err="1">
                <a:solidFill>
                  <a:schemeClr val="dk1"/>
                </a:solidFill>
              </a:rPr>
              <a:t>the</a:t>
            </a:r>
            <a:r>
              <a:rPr lang="es-ES" sz="1800">
                <a:solidFill>
                  <a:schemeClr val="dk1"/>
                </a:solidFill>
              </a:rPr>
              <a:t> </a:t>
            </a:r>
            <a:r>
              <a:rPr lang="es-ES" sz="1800" err="1">
                <a:solidFill>
                  <a:schemeClr val="dk1"/>
                </a:solidFill>
              </a:rPr>
              <a:t>beginning</a:t>
            </a:r>
            <a:endParaRPr lang="en-US">
              <a:solidFill>
                <a:schemeClr val="dk1"/>
              </a:solidFill>
            </a:endParaRPr>
          </a:p>
          <a:p>
            <a:pPr marL="457200" indent="-342900">
              <a:lnSpc>
                <a:spcPct val="200000"/>
              </a:lnSpc>
              <a:buClr>
                <a:schemeClr val="dk1"/>
              </a:buClr>
              <a:buSzPts val="1800"/>
              <a:buFont typeface="Arial"/>
              <a:buChar char="●"/>
            </a:pPr>
            <a:r>
              <a:rPr lang="es-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 </a:t>
            </a:r>
            <a:r>
              <a:rPr lang="es-ES" sz="18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</a:t>
            </a:r>
            <a:r>
              <a:rPr lang="es-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assume</a:t>
            </a:r>
            <a:r>
              <a:rPr lang="es-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that</a:t>
            </a:r>
            <a:r>
              <a:rPr lang="es-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technology</a:t>
            </a:r>
            <a:r>
              <a:rPr lang="es-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can </a:t>
            </a:r>
            <a:r>
              <a:rPr lang="es-ES" sz="18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always</a:t>
            </a:r>
            <a:r>
              <a:rPr lang="es-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replace</a:t>
            </a:r>
            <a:r>
              <a:rPr lang="es-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human </a:t>
            </a:r>
            <a:r>
              <a:rPr lang="es-ES" sz="18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contact</a:t>
            </a:r>
            <a:r>
              <a:rPr lang="es-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es-ES" sz="1800" err="1">
                <a:solidFill>
                  <a:schemeClr val="dk1"/>
                </a:solidFill>
              </a:rPr>
              <a:t>assistance</a:t>
            </a:r>
            <a:r>
              <a:rPr lang="es-ES" sz="1800">
                <a:solidFill>
                  <a:schemeClr val="dk1"/>
                </a:solidFill>
              </a:rPr>
              <a:t>: </a:t>
            </a:r>
            <a:r>
              <a:rPr lang="es-ES" sz="1800" err="1">
                <a:solidFill>
                  <a:schemeClr val="dk1"/>
                </a:solidFill>
              </a:rPr>
              <a:t>its</a:t>
            </a:r>
            <a:r>
              <a:rPr lang="es-ES" sz="1800">
                <a:solidFill>
                  <a:schemeClr val="dk1"/>
                </a:solidFill>
              </a:rPr>
              <a:t> </a:t>
            </a:r>
            <a:r>
              <a:rPr lang="es-ES" sz="1800" err="1">
                <a:solidFill>
                  <a:schemeClr val="dk1"/>
                </a:solidFill>
              </a:rPr>
              <a:t>only</a:t>
            </a:r>
            <a:r>
              <a:rPr lang="es-ES" sz="1800">
                <a:solidFill>
                  <a:schemeClr val="dk1"/>
                </a:solidFill>
              </a:rPr>
              <a:t> </a:t>
            </a:r>
            <a:r>
              <a:rPr lang="es-ES" sz="1800" err="1">
                <a:solidFill>
                  <a:schemeClr val="dk1"/>
                </a:solidFill>
              </a:rPr>
              <a:t>an</a:t>
            </a:r>
            <a:r>
              <a:rPr lang="es-ES" sz="1800">
                <a:solidFill>
                  <a:schemeClr val="dk1"/>
                </a:solidFill>
              </a:rPr>
              <a:t> </a:t>
            </a:r>
            <a:r>
              <a:rPr lang="es-ES" sz="1800" err="1">
                <a:solidFill>
                  <a:schemeClr val="dk1"/>
                </a:solidFill>
              </a:rPr>
              <a:t>option</a:t>
            </a:r>
            <a:r>
              <a:rPr lang="es-ES" sz="1800">
                <a:solidFill>
                  <a:schemeClr val="dk1"/>
                </a:solidFill>
              </a:rPr>
              <a:t>!</a:t>
            </a:r>
          </a:p>
          <a:p>
            <a:pPr marL="457200" indent="-342900">
              <a:lnSpc>
                <a:spcPct val="200000"/>
              </a:lnSpc>
              <a:buClr>
                <a:schemeClr val="dk1"/>
              </a:buClr>
              <a:buSzPts val="1800"/>
              <a:buFont typeface="Arial"/>
              <a:buChar char="●"/>
            </a:pPr>
            <a:r>
              <a:rPr lang="es-ES" sz="1800">
                <a:solidFill>
                  <a:schemeClr val="dk1"/>
                </a:solidFill>
              </a:rPr>
              <a:t>Do </a:t>
            </a:r>
            <a:r>
              <a:rPr lang="es-ES" sz="1800" err="1">
                <a:solidFill>
                  <a:schemeClr val="dk1"/>
                </a:solidFill>
              </a:rPr>
              <a:t>not</a:t>
            </a:r>
            <a:r>
              <a:rPr lang="es-ES" sz="1800">
                <a:solidFill>
                  <a:schemeClr val="dk1"/>
                </a:solidFill>
              </a:rPr>
              <a:t> </a:t>
            </a:r>
            <a:r>
              <a:rPr lang="es-ES" sz="1800" err="1">
                <a:solidFill>
                  <a:schemeClr val="dk1"/>
                </a:solidFill>
              </a:rPr>
              <a:t>leave</a:t>
            </a:r>
            <a:r>
              <a:rPr lang="es-ES" sz="1800">
                <a:solidFill>
                  <a:schemeClr val="dk1"/>
                </a:solidFill>
              </a:rPr>
              <a:t> </a:t>
            </a:r>
            <a:r>
              <a:rPr lang="es-ES" sz="1800" err="1">
                <a:solidFill>
                  <a:schemeClr val="dk1"/>
                </a:solidFill>
              </a:rPr>
              <a:t>underrepresented</a:t>
            </a:r>
            <a:r>
              <a:rPr lang="es-ES" sz="1800">
                <a:solidFill>
                  <a:schemeClr val="dk1"/>
                </a:solidFill>
              </a:rPr>
              <a:t> </a:t>
            </a:r>
            <a:r>
              <a:rPr lang="es-ES" sz="1800" err="1">
                <a:solidFill>
                  <a:schemeClr val="dk1"/>
                </a:solidFill>
              </a:rPr>
              <a:t>groups</a:t>
            </a:r>
            <a:r>
              <a:rPr lang="es-ES" sz="1800">
                <a:solidFill>
                  <a:schemeClr val="dk1"/>
                </a:solidFill>
              </a:rPr>
              <a:t> </a:t>
            </a:r>
            <a:r>
              <a:rPr lang="es-ES" sz="1800" err="1">
                <a:solidFill>
                  <a:schemeClr val="dk1"/>
                </a:solidFill>
              </a:rPr>
              <a:t>behind</a:t>
            </a:r>
            <a:r>
              <a:rPr lang="es-ES" sz="1800">
                <a:solidFill>
                  <a:schemeClr val="dk1"/>
                </a:solidFill>
              </a:rPr>
              <a:t>, </a:t>
            </a:r>
            <a:r>
              <a:rPr lang="es-ES" sz="1800" err="1">
                <a:solidFill>
                  <a:schemeClr val="dk1"/>
                </a:solidFill>
              </a:rPr>
              <a:t>adopt</a:t>
            </a:r>
            <a:r>
              <a:rPr lang="es-ES" sz="1800">
                <a:solidFill>
                  <a:schemeClr val="dk1"/>
                </a:solidFill>
              </a:rPr>
              <a:t> </a:t>
            </a:r>
            <a:r>
              <a:rPr lang="es-ES" sz="1800" err="1">
                <a:solidFill>
                  <a:schemeClr val="dk1"/>
                </a:solidFill>
              </a:rPr>
              <a:t>an</a:t>
            </a:r>
            <a:r>
              <a:rPr lang="es-ES" sz="1800">
                <a:solidFill>
                  <a:schemeClr val="dk1"/>
                </a:solidFill>
              </a:rPr>
              <a:t> </a:t>
            </a:r>
            <a:r>
              <a:rPr lang="es-ES" sz="1800" err="1">
                <a:solidFill>
                  <a:schemeClr val="dk1"/>
                </a:solidFill>
              </a:rPr>
              <a:t>intersectional</a:t>
            </a:r>
            <a:r>
              <a:rPr lang="es-ES" sz="1800">
                <a:solidFill>
                  <a:schemeClr val="dk1"/>
                </a:solidFill>
              </a:rPr>
              <a:t> </a:t>
            </a:r>
            <a:r>
              <a:rPr lang="es-ES" sz="1800" err="1">
                <a:solidFill>
                  <a:schemeClr val="dk1"/>
                </a:solidFill>
              </a:rPr>
              <a:t>approach</a:t>
            </a:r>
            <a:r>
              <a:rPr lang="es-ES" sz="1800">
                <a:solidFill>
                  <a:schemeClr val="dk1"/>
                </a:solidFill>
              </a:rPr>
              <a:t> in </a:t>
            </a:r>
            <a:r>
              <a:rPr lang="es-ES" sz="1800" err="1">
                <a:solidFill>
                  <a:schemeClr val="dk1"/>
                </a:solidFill>
              </a:rPr>
              <a:t>your</a:t>
            </a:r>
            <a:r>
              <a:rPr lang="es-ES" sz="1800">
                <a:solidFill>
                  <a:schemeClr val="dk1"/>
                </a:solidFill>
              </a:rPr>
              <a:t> </a:t>
            </a:r>
            <a:r>
              <a:rPr lang="es-ES" sz="1800" err="1">
                <a:solidFill>
                  <a:schemeClr val="dk1"/>
                </a:solidFill>
              </a:rPr>
              <a:t>work</a:t>
            </a:r>
            <a:r>
              <a:rPr lang="es-ES" sz="1800">
                <a:solidFill>
                  <a:schemeClr val="dk1"/>
                </a:solidFill>
              </a:rPr>
              <a:t> </a:t>
            </a:r>
            <a:endParaRPr lang="es-ES">
              <a:solidFill>
                <a:schemeClr val="dk1"/>
              </a:solidFill>
            </a:endParaRPr>
          </a:p>
          <a:p>
            <a:pPr marL="457200" marR="0" lvl="0" indent="-34290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lang="es-ES" sz="1800" err="1">
                <a:solidFill>
                  <a:schemeClr val="dk1"/>
                </a:solidFill>
              </a:rPr>
              <a:t>Allocate</a:t>
            </a:r>
            <a:r>
              <a:rPr lang="es-ES" sz="1800">
                <a:solidFill>
                  <a:schemeClr val="dk1"/>
                </a:solidFill>
              </a:rPr>
              <a:t> </a:t>
            </a:r>
            <a:r>
              <a:rPr lang="es-ES" sz="1800" err="1">
                <a:solidFill>
                  <a:schemeClr val="dk1"/>
                </a:solidFill>
              </a:rPr>
              <a:t>resources</a:t>
            </a:r>
            <a:r>
              <a:rPr lang="es-ES" sz="1800">
                <a:solidFill>
                  <a:schemeClr val="dk1"/>
                </a:solidFill>
              </a:rPr>
              <a:t> and a </a:t>
            </a:r>
            <a:r>
              <a:rPr lang="es-ES" sz="1800" err="1">
                <a:solidFill>
                  <a:schemeClr val="dk1"/>
                </a:solidFill>
              </a:rPr>
              <a:t>budget</a:t>
            </a:r>
            <a:r>
              <a:rPr lang="es-ES" sz="1800">
                <a:solidFill>
                  <a:schemeClr val="dk1"/>
                </a:solidFill>
              </a:rPr>
              <a:t> </a:t>
            </a:r>
            <a:r>
              <a:rPr lang="es-ES" sz="1800" err="1">
                <a:solidFill>
                  <a:schemeClr val="dk1"/>
                </a:solidFill>
              </a:rPr>
              <a:t>to</a:t>
            </a:r>
            <a:r>
              <a:rPr lang="es-ES" sz="1800">
                <a:solidFill>
                  <a:schemeClr val="dk1"/>
                </a:solidFill>
              </a:rPr>
              <a:t> </a:t>
            </a:r>
            <a:r>
              <a:rPr lang="es-ES" sz="1800" err="1">
                <a:solidFill>
                  <a:schemeClr val="dk1"/>
                </a:solidFill>
              </a:rPr>
              <a:t>ensure</a:t>
            </a:r>
            <a:r>
              <a:rPr lang="es-ES" sz="1800">
                <a:solidFill>
                  <a:schemeClr val="dk1"/>
                </a:solidFill>
              </a:rPr>
              <a:t> </a:t>
            </a:r>
            <a:r>
              <a:rPr lang="es-ES" sz="1800" err="1">
                <a:solidFill>
                  <a:schemeClr val="dk1"/>
                </a:solidFill>
              </a:rPr>
              <a:t>the</a:t>
            </a:r>
            <a:r>
              <a:rPr lang="es-ES" sz="1800">
                <a:solidFill>
                  <a:schemeClr val="dk1"/>
                </a:solidFill>
              </a:rPr>
              <a:t> </a:t>
            </a:r>
            <a:r>
              <a:rPr lang="es-ES" sz="1800" err="1">
                <a:solidFill>
                  <a:schemeClr val="dk1"/>
                </a:solidFill>
              </a:rPr>
              <a:t>inclusion</a:t>
            </a:r>
            <a:r>
              <a:rPr lang="es-ES" sz="1800">
                <a:solidFill>
                  <a:schemeClr val="dk1"/>
                </a:solidFill>
              </a:rPr>
              <a:t> </a:t>
            </a:r>
            <a:r>
              <a:rPr lang="es-ES" sz="1800" err="1">
                <a:solidFill>
                  <a:schemeClr val="dk1"/>
                </a:solidFill>
              </a:rPr>
              <a:t>of</a:t>
            </a:r>
            <a:r>
              <a:rPr lang="es-ES" sz="1800">
                <a:solidFill>
                  <a:schemeClr val="dk1"/>
                </a:solidFill>
              </a:rPr>
              <a:t> </a:t>
            </a:r>
            <a:r>
              <a:rPr lang="es-ES" sz="1800" err="1">
                <a:solidFill>
                  <a:schemeClr val="dk1"/>
                </a:solidFill>
              </a:rPr>
              <a:t>persons</a:t>
            </a:r>
            <a:r>
              <a:rPr lang="es-ES" sz="1800">
                <a:solidFill>
                  <a:schemeClr val="dk1"/>
                </a:solidFill>
              </a:rPr>
              <a:t> </a:t>
            </a:r>
            <a:r>
              <a:rPr lang="es-ES" sz="1800" err="1">
                <a:solidFill>
                  <a:schemeClr val="dk1"/>
                </a:solidFill>
              </a:rPr>
              <a:t>with</a:t>
            </a:r>
            <a:r>
              <a:rPr lang="es-ES" sz="1800">
                <a:solidFill>
                  <a:schemeClr val="dk1"/>
                </a:solidFill>
              </a:rPr>
              <a:t> </a:t>
            </a:r>
            <a:r>
              <a:rPr lang="es-ES" sz="1800" err="1">
                <a:solidFill>
                  <a:schemeClr val="dk1"/>
                </a:solidFill>
              </a:rPr>
              <a:t>disabilities</a:t>
            </a:r>
            <a:endParaRPr lang="es-ES">
              <a:solidFill>
                <a:schemeClr val="dk1"/>
              </a:solidFill>
            </a:endParaRPr>
          </a:p>
          <a:p>
            <a:pPr marL="457200" indent="-342900">
              <a:lnSpc>
                <a:spcPct val="200000"/>
              </a:lnSpc>
              <a:buSzPts val="1800"/>
              <a:buChar char="●"/>
            </a:pPr>
            <a:endParaRPr lang="es-ES" sz="1800">
              <a:solidFill>
                <a:schemeClr val="dk1"/>
              </a:solidFill>
              <a:ea typeface="Calibri"/>
            </a:endParaRPr>
          </a:p>
          <a:p>
            <a:pPr marL="457200" marR="0" lvl="0" indent="-342900" algn="l" rtl="0">
              <a:lnSpc>
                <a:spcPct val="200000"/>
              </a:lnSpc>
              <a:spcAft>
                <a:spcPts val="0"/>
              </a:spcAft>
              <a:buSzPts val="1800"/>
              <a:buChar char="●"/>
            </a:pPr>
            <a:endParaRPr lang="es-ES" sz="1800">
              <a:solidFill>
                <a:schemeClr val="dk1"/>
              </a:solidFill>
              <a:ea typeface="Calibri"/>
            </a:endParaRPr>
          </a:p>
          <a:p>
            <a:pPr>
              <a:spcBef>
                <a:spcPts val="800"/>
              </a:spcBef>
            </a:pPr>
            <a:endParaRPr lang="en-US" sz="1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endParaRPr lang="en-US" sz="1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</p:spTree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9"/>
          <p:cNvSpPr/>
          <p:nvPr/>
        </p:nvSpPr>
        <p:spPr>
          <a:xfrm>
            <a:off x="1018472" y="1420101"/>
            <a:ext cx="7701220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s-ES" sz="2400" b="1" dirty="0" err="1">
                <a:solidFill>
                  <a:srgbClr val="385623"/>
                </a:solidFill>
              </a:rPr>
              <a:t>Food</a:t>
            </a:r>
            <a:r>
              <a:rPr lang="es-ES" sz="2400" b="1" dirty="0">
                <a:solidFill>
                  <a:srgbClr val="385623"/>
                </a:solidFill>
              </a:rPr>
              <a:t> </a:t>
            </a:r>
            <a:r>
              <a:rPr lang="es-ES" sz="2400" b="1" dirty="0" err="1">
                <a:solidFill>
                  <a:srgbClr val="385623"/>
                </a:solidFill>
              </a:rPr>
              <a:t>for</a:t>
            </a:r>
            <a:r>
              <a:rPr lang="es-ES" sz="2400" b="1" dirty="0">
                <a:solidFill>
                  <a:srgbClr val="385623"/>
                </a:solidFill>
              </a:rPr>
              <a:t> </a:t>
            </a:r>
            <a:r>
              <a:rPr lang="es-ES" sz="2400" b="1" dirty="0" err="1">
                <a:solidFill>
                  <a:srgbClr val="385623"/>
                </a:solidFill>
              </a:rPr>
              <a:t>thought</a:t>
            </a:r>
            <a:endParaRPr lang="es-ES" sz="2400" b="1" dirty="0" err="1">
              <a:solidFill>
                <a:srgbClr val="385623"/>
              </a:solidFill>
              <a:latin typeface="Arial"/>
              <a:ea typeface="Arial"/>
              <a:cs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38562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9"/>
          <p:cNvSpPr txBox="1"/>
          <p:nvPr/>
        </p:nvSpPr>
        <p:spPr>
          <a:xfrm>
            <a:off x="1020534" y="1835955"/>
            <a:ext cx="10154437" cy="36932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14300">
              <a:lnSpc>
                <a:spcPct val="200000"/>
              </a:lnSpc>
              <a:buClr>
                <a:schemeClr val="dk1"/>
              </a:buClr>
              <a:buSzPts val="1800"/>
            </a:pPr>
            <a:endParaRPr lang="es-ES" sz="1800">
              <a:solidFill>
                <a:schemeClr val="dk1"/>
              </a:solidFill>
            </a:endParaRPr>
          </a:p>
          <a:p>
            <a:pPr marL="400050" indent="-285750">
              <a:lnSpc>
                <a:spcPct val="200000"/>
              </a:lnSpc>
              <a:buClr>
                <a:schemeClr val="dk1"/>
              </a:buClr>
              <a:buSzPts val="1800"/>
              <a:buChar char="•"/>
            </a:pPr>
            <a:r>
              <a:rPr lang="es-ES" sz="1800" dirty="0">
                <a:solidFill>
                  <a:schemeClr val="dk1"/>
                </a:solidFill>
                <a:ea typeface="Calibri"/>
              </a:rPr>
              <a:t>Page/</a:t>
            </a:r>
            <a:r>
              <a:rPr lang="es-ES" sz="1800" dirty="0" err="1">
                <a:solidFill>
                  <a:schemeClr val="dk1"/>
                </a:solidFill>
                <a:ea typeface="Calibri"/>
              </a:rPr>
              <a:t>section</a:t>
            </a:r>
            <a:r>
              <a:rPr lang="es-ES" sz="1800" dirty="0">
                <a:solidFill>
                  <a:schemeClr val="dk1"/>
                </a:solidFill>
                <a:ea typeface="Calibri"/>
              </a:rPr>
              <a:t> </a:t>
            </a:r>
            <a:r>
              <a:rPr lang="es-ES" sz="1800" dirty="0" err="1">
                <a:solidFill>
                  <a:schemeClr val="dk1"/>
                </a:solidFill>
                <a:ea typeface="Calibri"/>
              </a:rPr>
              <a:t>on</a:t>
            </a:r>
            <a:r>
              <a:rPr lang="es-ES" sz="1800" dirty="0">
                <a:solidFill>
                  <a:schemeClr val="dk1"/>
                </a:solidFill>
                <a:ea typeface="Calibri"/>
              </a:rPr>
              <a:t> </a:t>
            </a:r>
            <a:r>
              <a:rPr lang="es-ES" sz="1800" dirty="0" err="1">
                <a:solidFill>
                  <a:schemeClr val="dk1"/>
                </a:solidFill>
                <a:ea typeface="Calibri"/>
              </a:rPr>
              <a:t>accessibility</a:t>
            </a:r>
            <a:r>
              <a:rPr lang="es-ES" sz="1800" dirty="0">
                <a:solidFill>
                  <a:schemeClr val="dk1"/>
                </a:solidFill>
                <a:ea typeface="Calibri"/>
              </a:rPr>
              <a:t> </a:t>
            </a:r>
            <a:r>
              <a:rPr lang="es-ES" sz="1800" dirty="0" err="1">
                <a:solidFill>
                  <a:schemeClr val="dk1"/>
                </a:solidFill>
                <a:ea typeface="Calibri"/>
              </a:rPr>
              <a:t>on</a:t>
            </a:r>
            <a:r>
              <a:rPr lang="es-ES" sz="1800" dirty="0">
                <a:solidFill>
                  <a:schemeClr val="dk1"/>
                </a:solidFill>
                <a:ea typeface="Calibri"/>
              </a:rPr>
              <a:t> </a:t>
            </a:r>
            <a:r>
              <a:rPr lang="es-ES" sz="1800" dirty="0" err="1">
                <a:solidFill>
                  <a:schemeClr val="dk1"/>
                </a:solidFill>
                <a:ea typeface="Calibri"/>
              </a:rPr>
              <a:t>the</a:t>
            </a:r>
            <a:r>
              <a:rPr lang="es-ES" sz="1800" dirty="0">
                <a:solidFill>
                  <a:schemeClr val="dk1"/>
                </a:solidFill>
                <a:ea typeface="Calibri"/>
              </a:rPr>
              <a:t> </a:t>
            </a:r>
            <a:r>
              <a:rPr lang="es-ES" sz="1800" dirty="0" err="1">
                <a:solidFill>
                  <a:schemeClr val="dk1"/>
                </a:solidFill>
                <a:ea typeface="Calibri"/>
              </a:rPr>
              <a:t>website</a:t>
            </a:r>
            <a:r>
              <a:rPr lang="es-ES" sz="1800" dirty="0">
                <a:solidFill>
                  <a:schemeClr val="dk1"/>
                </a:solidFill>
                <a:ea typeface="Calibri"/>
              </a:rPr>
              <a:t>?</a:t>
            </a:r>
          </a:p>
          <a:p>
            <a:pPr marL="400050" indent="-285750">
              <a:lnSpc>
                <a:spcPct val="200000"/>
              </a:lnSpc>
              <a:buClr>
                <a:schemeClr val="dk1"/>
              </a:buClr>
              <a:buSzPts val="1800"/>
              <a:buChar char="•"/>
            </a:pPr>
            <a:r>
              <a:rPr lang="es-ES" sz="1800" dirty="0" err="1">
                <a:solidFill>
                  <a:schemeClr val="dk1"/>
                </a:solidFill>
                <a:ea typeface="Calibri"/>
              </a:rPr>
              <a:t>Hold</a:t>
            </a:r>
            <a:r>
              <a:rPr lang="es-ES" sz="1800" dirty="0">
                <a:solidFill>
                  <a:schemeClr val="dk1"/>
                </a:solidFill>
                <a:ea typeface="Calibri"/>
              </a:rPr>
              <a:t> trainings </a:t>
            </a:r>
            <a:r>
              <a:rPr lang="es-ES" sz="1800" dirty="0" err="1">
                <a:solidFill>
                  <a:schemeClr val="dk1"/>
                </a:solidFill>
                <a:ea typeface="Calibri"/>
              </a:rPr>
              <a:t>or</a:t>
            </a:r>
            <a:r>
              <a:rPr lang="es-ES" sz="1800" dirty="0">
                <a:solidFill>
                  <a:schemeClr val="dk1"/>
                </a:solidFill>
                <a:ea typeface="Calibri"/>
              </a:rPr>
              <a:t> </a:t>
            </a:r>
            <a:r>
              <a:rPr lang="es-ES" sz="1800" dirty="0" err="1">
                <a:solidFill>
                  <a:schemeClr val="dk1"/>
                </a:solidFill>
                <a:ea typeface="Calibri"/>
              </a:rPr>
              <a:t>presentations</a:t>
            </a:r>
            <a:r>
              <a:rPr lang="es-ES" sz="1800" dirty="0">
                <a:solidFill>
                  <a:schemeClr val="dk1"/>
                </a:solidFill>
                <a:ea typeface="Calibri"/>
              </a:rPr>
              <a:t> </a:t>
            </a:r>
            <a:r>
              <a:rPr lang="es-ES" sz="1800" dirty="0" err="1">
                <a:solidFill>
                  <a:schemeClr val="dk1"/>
                </a:solidFill>
                <a:ea typeface="Calibri"/>
              </a:rPr>
              <a:t>on</a:t>
            </a:r>
            <a:r>
              <a:rPr lang="es-ES" sz="1800" dirty="0">
                <a:solidFill>
                  <a:schemeClr val="dk1"/>
                </a:solidFill>
                <a:ea typeface="Calibri"/>
              </a:rPr>
              <a:t> </a:t>
            </a:r>
            <a:r>
              <a:rPr lang="es-ES" sz="1800" dirty="0" err="1">
                <a:solidFill>
                  <a:schemeClr val="dk1"/>
                </a:solidFill>
                <a:ea typeface="Calibri"/>
              </a:rPr>
              <a:t>accessibility</a:t>
            </a:r>
            <a:r>
              <a:rPr lang="es-ES" sz="1800" dirty="0">
                <a:solidFill>
                  <a:schemeClr val="dk1"/>
                </a:solidFill>
                <a:ea typeface="Calibri"/>
              </a:rPr>
              <a:t>/</a:t>
            </a:r>
            <a:r>
              <a:rPr lang="es-ES" sz="1800" dirty="0" err="1">
                <a:solidFill>
                  <a:schemeClr val="dk1"/>
                </a:solidFill>
                <a:ea typeface="Calibri"/>
              </a:rPr>
              <a:t>inclusion</a:t>
            </a:r>
            <a:r>
              <a:rPr lang="es-ES" sz="1800" dirty="0">
                <a:solidFill>
                  <a:schemeClr val="dk1"/>
                </a:solidFill>
                <a:ea typeface="Calibri"/>
              </a:rPr>
              <a:t> </a:t>
            </a:r>
            <a:r>
              <a:rPr lang="es-ES" sz="1800" dirty="0" err="1">
                <a:solidFill>
                  <a:schemeClr val="dk1"/>
                </a:solidFill>
                <a:ea typeface="Calibri"/>
              </a:rPr>
              <a:t>from</a:t>
            </a:r>
            <a:r>
              <a:rPr lang="es-ES" sz="1800" dirty="0">
                <a:solidFill>
                  <a:schemeClr val="dk1"/>
                </a:solidFill>
                <a:ea typeface="Calibri"/>
              </a:rPr>
              <a:t> </a:t>
            </a:r>
            <a:r>
              <a:rPr lang="es-ES" sz="1800" dirty="0" err="1">
                <a:solidFill>
                  <a:schemeClr val="dk1"/>
                </a:solidFill>
                <a:ea typeface="Calibri"/>
              </a:rPr>
              <a:t>the</a:t>
            </a:r>
            <a:r>
              <a:rPr lang="es-ES" sz="1800" dirty="0">
                <a:solidFill>
                  <a:schemeClr val="dk1"/>
                </a:solidFill>
                <a:ea typeface="Calibri"/>
              </a:rPr>
              <a:t> </a:t>
            </a:r>
            <a:r>
              <a:rPr lang="es-ES" sz="1800" dirty="0" err="1">
                <a:solidFill>
                  <a:schemeClr val="dk1"/>
                </a:solidFill>
                <a:ea typeface="Calibri"/>
              </a:rPr>
              <a:t>start</a:t>
            </a:r>
            <a:endParaRPr lang="es-ES" sz="1800" dirty="0">
              <a:solidFill>
                <a:schemeClr val="dk1"/>
              </a:solidFill>
              <a:ea typeface="Calibri"/>
            </a:endParaRPr>
          </a:p>
          <a:p>
            <a:pPr marL="400050" indent="-285750">
              <a:lnSpc>
                <a:spcPct val="200000"/>
              </a:lnSpc>
              <a:buClr>
                <a:schemeClr val="dk1"/>
              </a:buClr>
              <a:buSzPts val="1800"/>
              <a:buChar char="•"/>
            </a:pPr>
            <a:r>
              <a:rPr lang="es-ES" sz="1800" dirty="0" err="1">
                <a:solidFill>
                  <a:schemeClr val="dk1"/>
                </a:solidFill>
                <a:ea typeface="Calibri"/>
              </a:rPr>
              <a:t>Frequent</a:t>
            </a:r>
            <a:r>
              <a:rPr lang="es-ES" sz="1800" dirty="0">
                <a:solidFill>
                  <a:schemeClr val="dk1"/>
                </a:solidFill>
                <a:ea typeface="Calibri"/>
              </a:rPr>
              <a:t> </a:t>
            </a:r>
            <a:r>
              <a:rPr lang="es-ES" sz="1800" dirty="0" err="1">
                <a:solidFill>
                  <a:schemeClr val="dk1"/>
                </a:solidFill>
                <a:ea typeface="Calibri"/>
              </a:rPr>
              <a:t>accessibility</a:t>
            </a:r>
            <a:r>
              <a:rPr lang="es-ES" sz="1800" dirty="0">
                <a:solidFill>
                  <a:schemeClr val="dk1"/>
                </a:solidFill>
                <a:ea typeface="Calibri"/>
              </a:rPr>
              <a:t> meetings</a:t>
            </a:r>
          </a:p>
          <a:p>
            <a:pPr marL="400050" indent="-285750">
              <a:lnSpc>
                <a:spcPct val="200000"/>
              </a:lnSpc>
              <a:buClr>
                <a:schemeClr val="dk1"/>
              </a:buClr>
              <a:buSzPts val="1800"/>
              <a:buChar char="•"/>
            </a:pPr>
            <a:r>
              <a:rPr lang="es-ES" sz="1800" dirty="0" err="1">
                <a:solidFill>
                  <a:schemeClr val="dk1"/>
                </a:solidFill>
                <a:ea typeface="Calibri"/>
              </a:rPr>
              <a:t>Residiual</a:t>
            </a:r>
            <a:r>
              <a:rPr lang="es-ES" sz="1800" dirty="0">
                <a:solidFill>
                  <a:schemeClr val="dk1"/>
                </a:solidFill>
                <a:ea typeface="Calibri"/>
              </a:rPr>
              <a:t> </a:t>
            </a:r>
            <a:r>
              <a:rPr lang="es-ES" sz="1800" dirty="0" err="1">
                <a:solidFill>
                  <a:schemeClr val="dk1"/>
                </a:solidFill>
                <a:ea typeface="Calibri"/>
              </a:rPr>
              <a:t>value</a:t>
            </a:r>
            <a:r>
              <a:rPr lang="es-ES" sz="1800" dirty="0">
                <a:solidFill>
                  <a:schemeClr val="dk1"/>
                </a:solidFill>
                <a:ea typeface="Calibri"/>
              </a:rPr>
              <a:t>: Future </a:t>
            </a:r>
            <a:r>
              <a:rPr lang="es-ES" sz="1800" dirty="0" err="1">
                <a:solidFill>
                  <a:schemeClr val="dk1"/>
                </a:solidFill>
                <a:ea typeface="Calibri"/>
              </a:rPr>
              <a:t>projects</a:t>
            </a:r>
            <a:r>
              <a:rPr lang="es-ES" sz="1800" dirty="0">
                <a:solidFill>
                  <a:schemeClr val="dk1"/>
                </a:solidFill>
                <a:ea typeface="Calibri"/>
              </a:rPr>
              <a:t>, </a:t>
            </a:r>
            <a:r>
              <a:rPr lang="es-ES" sz="1800" dirty="0" err="1">
                <a:solidFill>
                  <a:schemeClr val="dk1"/>
                </a:solidFill>
                <a:ea typeface="Calibri"/>
              </a:rPr>
              <a:t>the</a:t>
            </a:r>
            <a:r>
              <a:rPr lang="es-ES" sz="1800" dirty="0">
                <a:solidFill>
                  <a:schemeClr val="dk1"/>
                </a:solidFill>
                <a:ea typeface="Calibri"/>
              </a:rPr>
              <a:t> EC, etc. </a:t>
            </a:r>
          </a:p>
          <a:p>
            <a:pPr marL="400050" indent="-285750">
              <a:lnSpc>
                <a:spcPct val="200000"/>
              </a:lnSpc>
              <a:buClr>
                <a:schemeClr val="dk1"/>
              </a:buClr>
              <a:buSzPts val="1800"/>
              <a:buChar char="•"/>
            </a:pPr>
            <a:r>
              <a:rPr lang="es-ES" sz="1800">
                <a:solidFill>
                  <a:schemeClr val="dk1"/>
                </a:solidFill>
                <a:ea typeface="Calibri"/>
              </a:rPr>
              <a:t>WP or Task on accessibility and inclusion?</a:t>
            </a:r>
            <a:endParaRPr lang="es-ES" sz="1800" dirty="0">
              <a:solidFill>
                <a:schemeClr val="dk1"/>
              </a:solidFill>
              <a:ea typeface="Calibri"/>
            </a:endParaRPr>
          </a:p>
          <a:p>
            <a:pPr>
              <a:buClr>
                <a:schemeClr val="dk1"/>
              </a:buClr>
            </a:pPr>
            <a:endParaRPr lang="en-US" sz="1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9"/>
          <p:cNvSpPr/>
          <p:nvPr/>
        </p:nvSpPr>
        <p:spPr>
          <a:xfrm>
            <a:off x="1018472" y="1420101"/>
            <a:ext cx="7701220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b="1" err="1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Useful</a:t>
            </a:r>
            <a:r>
              <a:rPr lang="es-ES" sz="2400" b="1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1" err="1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resources</a:t>
            </a:r>
            <a:endParaRPr sz="2400" b="1">
              <a:solidFill>
                <a:srgbClr val="38562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38562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9"/>
          <p:cNvSpPr txBox="1"/>
          <p:nvPr/>
        </p:nvSpPr>
        <p:spPr>
          <a:xfrm>
            <a:off x="1018472" y="2473067"/>
            <a:ext cx="9775500" cy="4349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s-ES" sz="1800" err="1">
                <a:solidFill>
                  <a:schemeClr val="dk1"/>
                </a:solidFill>
                <a:latin typeface="+mn-lt"/>
              </a:rPr>
              <a:t>Accessibility</a:t>
            </a:r>
            <a:r>
              <a:rPr lang="es-ES" sz="1800">
                <a:solidFill>
                  <a:schemeClr val="dk1"/>
                </a:solidFill>
                <a:latin typeface="+mn-lt"/>
              </a:rPr>
              <a:t> folder in </a:t>
            </a:r>
            <a:r>
              <a:rPr lang="es-ES" sz="1800" err="1">
                <a:solidFill>
                  <a:schemeClr val="dk1"/>
                </a:solidFill>
                <a:latin typeface="+mn-lt"/>
              </a:rPr>
              <a:t>Teams</a:t>
            </a:r>
            <a:r>
              <a:rPr lang="es-ES" sz="1800">
                <a:solidFill>
                  <a:schemeClr val="dk1"/>
                </a:solidFill>
                <a:latin typeface="+mn-lt"/>
              </a:rPr>
              <a:t>: </a:t>
            </a:r>
            <a:r>
              <a:rPr lang="es-ES" sz="1800" err="1">
                <a:solidFill>
                  <a:schemeClr val="dk1"/>
                </a:solidFill>
                <a:latin typeface="+mn-lt"/>
              </a:rPr>
              <a:t>Includes</a:t>
            </a:r>
            <a:r>
              <a:rPr lang="es-ES" sz="1800">
                <a:solidFill>
                  <a:schemeClr val="dk1"/>
                </a:solidFill>
                <a:latin typeface="+mn-lt"/>
              </a:rPr>
              <a:t> </a:t>
            </a:r>
            <a:r>
              <a:rPr lang="es-ES" sz="1800" err="1">
                <a:solidFill>
                  <a:schemeClr val="dk1"/>
                </a:solidFill>
                <a:latin typeface="+mn-lt"/>
              </a:rPr>
              <a:t>report</a:t>
            </a:r>
            <a:r>
              <a:rPr lang="es-ES" sz="1800">
                <a:solidFill>
                  <a:schemeClr val="dk1"/>
                </a:solidFill>
                <a:latin typeface="+mn-lt"/>
              </a:rPr>
              <a:t> and </a:t>
            </a:r>
            <a:r>
              <a:rPr lang="es-ES" sz="1800" err="1">
                <a:solidFill>
                  <a:schemeClr val="dk1"/>
                </a:solidFill>
                <a:latin typeface="+mn-lt"/>
              </a:rPr>
              <a:t>resources</a:t>
            </a:r>
            <a:endParaRPr lang="es-ES" sz="1800">
              <a:solidFill>
                <a:schemeClr val="dk1"/>
              </a:solidFill>
              <a:latin typeface="+mn-lt"/>
            </a:endParaRPr>
          </a:p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s-ES" sz="180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United</a:t>
            </a:r>
            <a:r>
              <a:rPr lang="es-ES" sz="180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es-ES" sz="180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Nations</a:t>
            </a:r>
            <a:r>
              <a:rPr lang="es-ES" sz="180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es-ES" sz="180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Convention</a:t>
            </a:r>
            <a:r>
              <a:rPr lang="es-ES" sz="180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es-ES" sz="180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on</a:t>
            </a:r>
            <a:r>
              <a:rPr lang="es-ES" sz="180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es-ES" sz="180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the</a:t>
            </a:r>
            <a:r>
              <a:rPr lang="es-ES" sz="180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es-ES" sz="180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Rights</a:t>
            </a:r>
            <a:r>
              <a:rPr lang="es-ES" sz="180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es-ES" sz="180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of</a:t>
            </a:r>
            <a:r>
              <a:rPr lang="es-ES" sz="180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es-ES" sz="180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Persons</a:t>
            </a:r>
            <a:r>
              <a:rPr lang="es-ES" sz="180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es-ES" sz="180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with</a:t>
            </a:r>
            <a:r>
              <a:rPr lang="es-ES" sz="180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es-ES" sz="180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Disabilities</a:t>
            </a:r>
            <a:r>
              <a:rPr lang="es-ES" sz="180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(CRPD)</a:t>
            </a:r>
          </a:p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s-ES" sz="180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New </a:t>
            </a:r>
            <a:r>
              <a:rPr lang="es-ES" sz="180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deliverable</a:t>
            </a:r>
            <a:r>
              <a:rPr lang="es-ES" sz="180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es-ES" sz="180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template</a:t>
            </a:r>
            <a:r>
              <a:rPr lang="es-ES" sz="180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es-ES" sz="180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with</a:t>
            </a:r>
            <a:r>
              <a:rPr lang="es-ES" sz="180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a </a:t>
            </a:r>
            <a:r>
              <a:rPr lang="es-ES" sz="180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section</a:t>
            </a:r>
            <a:r>
              <a:rPr lang="es-ES" sz="180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es-ES" sz="180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on</a:t>
            </a:r>
            <a:r>
              <a:rPr lang="es-ES" sz="180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es-ES" sz="180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accessibility</a:t>
            </a:r>
            <a:endParaRPr lang="es-ES" sz="180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180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EU Web Accessibility Directive and the European Accessibility Act</a:t>
            </a:r>
          </a:p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180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Contact WFDB or EUD!</a:t>
            </a:r>
            <a:endParaRPr lang="es-ES" sz="180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endParaRPr sz="180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285750" marR="0" lvl="0" indent="-17145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9084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8"/>
    </mc:Choice>
    <mc:Fallback xmlns="">
      <p:transition spd="slow" advTm="418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9"/>
          <p:cNvSpPr/>
          <p:nvPr/>
        </p:nvSpPr>
        <p:spPr>
          <a:xfrm>
            <a:off x="2507836" y="727374"/>
            <a:ext cx="7701220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s-ES" sz="2400" b="1" err="1">
                <a:solidFill>
                  <a:srgbClr val="385623"/>
                </a:solidFill>
              </a:rPr>
              <a:t>Discussion</a:t>
            </a:r>
            <a:r>
              <a:rPr lang="es-ES" sz="2400" b="1">
                <a:solidFill>
                  <a:srgbClr val="385623"/>
                </a:solidFill>
              </a:rPr>
              <a:t>: </a:t>
            </a:r>
            <a:endParaRPr lang="es-ES" sz="2400" b="1">
              <a:solidFill>
                <a:srgbClr val="385623"/>
              </a:solidFill>
              <a:latin typeface="Arial"/>
              <a:ea typeface="Arial"/>
              <a:cs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38562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9"/>
          <p:cNvSpPr txBox="1"/>
          <p:nvPr/>
        </p:nvSpPr>
        <p:spPr>
          <a:xfrm>
            <a:off x="845290" y="1341613"/>
            <a:ext cx="10491318" cy="7119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14300">
              <a:lnSpc>
                <a:spcPct val="200000"/>
              </a:lnSpc>
              <a:buClr>
                <a:schemeClr val="dk1"/>
              </a:buClr>
              <a:buSzPts val="1800"/>
            </a:pPr>
            <a:r>
              <a:rPr lang="es-ES" sz="1800" b="1">
                <a:solidFill>
                  <a:schemeClr val="dk1"/>
                </a:solidFill>
                <a:latin typeface="+mn-lt"/>
              </a:rPr>
              <a:t>General </a:t>
            </a:r>
            <a:r>
              <a:rPr lang="es-ES" sz="1800" b="1" err="1">
                <a:solidFill>
                  <a:schemeClr val="dk1"/>
                </a:solidFill>
                <a:latin typeface="+mn-lt"/>
              </a:rPr>
              <a:t>questions</a:t>
            </a:r>
            <a:r>
              <a:rPr lang="es-ES" sz="1800" b="1">
                <a:solidFill>
                  <a:schemeClr val="dk1"/>
                </a:solidFill>
                <a:latin typeface="+mn-lt"/>
              </a:rPr>
              <a:t>:</a:t>
            </a:r>
            <a:endParaRPr lang="en-US" b="1">
              <a:solidFill>
                <a:schemeClr val="dk1"/>
              </a:solidFill>
              <a:latin typeface="+mn-lt"/>
            </a:endParaRPr>
          </a:p>
          <a:p>
            <a:pPr marL="114300">
              <a:lnSpc>
                <a:spcPct val="200000"/>
              </a:lnSpc>
              <a:buSzPts val="1800"/>
            </a:pPr>
            <a:r>
              <a:rPr lang="es-ES" sz="1800">
                <a:solidFill>
                  <a:schemeClr val="dk1"/>
                </a:solidFill>
                <a:latin typeface="+mn-lt"/>
              </a:rPr>
              <a:t>1. </a:t>
            </a:r>
            <a:r>
              <a:rPr lang="es-ES" sz="1800" err="1">
                <a:solidFill>
                  <a:schemeClr val="dk1"/>
                </a:solidFill>
                <a:latin typeface="+mn-lt"/>
              </a:rPr>
              <a:t>How</a:t>
            </a:r>
            <a:r>
              <a:rPr lang="es-ES" sz="1800">
                <a:solidFill>
                  <a:schemeClr val="dk1"/>
                </a:solidFill>
                <a:latin typeface="+mn-lt"/>
              </a:rPr>
              <a:t> </a:t>
            </a:r>
            <a:r>
              <a:rPr lang="es-ES" sz="1800" err="1">
                <a:solidFill>
                  <a:schemeClr val="dk1"/>
                </a:solidFill>
                <a:latin typeface="+mn-lt"/>
              </a:rPr>
              <a:t>accessible</a:t>
            </a:r>
            <a:r>
              <a:rPr lang="es-ES" sz="1800">
                <a:solidFill>
                  <a:schemeClr val="dk1"/>
                </a:solidFill>
                <a:latin typeface="+mn-lt"/>
              </a:rPr>
              <a:t> do </a:t>
            </a:r>
            <a:r>
              <a:rPr lang="es-ES" sz="1800" err="1">
                <a:solidFill>
                  <a:schemeClr val="dk1"/>
                </a:solidFill>
                <a:latin typeface="+mn-lt"/>
              </a:rPr>
              <a:t>you</a:t>
            </a:r>
            <a:r>
              <a:rPr lang="es-ES" sz="1800">
                <a:solidFill>
                  <a:schemeClr val="dk1"/>
                </a:solidFill>
                <a:latin typeface="+mn-lt"/>
              </a:rPr>
              <a:t> </a:t>
            </a:r>
            <a:r>
              <a:rPr lang="es-ES" sz="1800" err="1">
                <a:solidFill>
                  <a:schemeClr val="dk1"/>
                </a:solidFill>
                <a:latin typeface="+mn-lt"/>
              </a:rPr>
              <a:t>think</a:t>
            </a:r>
            <a:r>
              <a:rPr lang="es-ES" sz="1800">
                <a:solidFill>
                  <a:schemeClr val="dk1"/>
                </a:solidFill>
                <a:latin typeface="+mn-lt"/>
              </a:rPr>
              <a:t> SHAPES </a:t>
            </a:r>
            <a:r>
              <a:rPr lang="es-ES" sz="1800" err="1">
                <a:solidFill>
                  <a:schemeClr val="dk1"/>
                </a:solidFill>
                <a:latin typeface="+mn-lt"/>
              </a:rPr>
              <a:t>currently</a:t>
            </a:r>
            <a:r>
              <a:rPr lang="es-ES" sz="1800">
                <a:solidFill>
                  <a:schemeClr val="dk1"/>
                </a:solidFill>
                <a:latin typeface="+mn-lt"/>
              </a:rPr>
              <a:t> </a:t>
            </a:r>
            <a:r>
              <a:rPr lang="es-ES" sz="1800" err="1">
                <a:solidFill>
                  <a:schemeClr val="dk1"/>
                </a:solidFill>
                <a:latin typeface="+mn-lt"/>
              </a:rPr>
              <a:t>is</a:t>
            </a:r>
            <a:r>
              <a:rPr lang="es-ES" sz="1800">
                <a:solidFill>
                  <a:schemeClr val="dk1"/>
                </a:solidFill>
                <a:latin typeface="+mn-lt"/>
              </a:rPr>
              <a:t>? (Digital </a:t>
            </a:r>
            <a:r>
              <a:rPr lang="es-ES" sz="1800" err="1">
                <a:solidFill>
                  <a:schemeClr val="dk1"/>
                </a:solidFill>
                <a:latin typeface="+mn-lt"/>
              </a:rPr>
              <a:t>solutions</a:t>
            </a:r>
            <a:r>
              <a:rPr lang="es-ES" sz="1800">
                <a:solidFill>
                  <a:schemeClr val="dk1"/>
                </a:solidFill>
                <a:latin typeface="+mn-lt"/>
              </a:rPr>
              <a:t>, </a:t>
            </a:r>
            <a:r>
              <a:rPr lang="es-ES" sz="1800" err="1">
                <a:solidFill>
                  <a:schemeClr val="dk1"/>
                </a:solidFill>
                <a:latin typeface="+mn-lt"/>
              </a:rPr>
              <a:t>platform</a:t>
            </a:r>
            <a:r>
              <a:rPr lang="es-ES" sz="1800">
                <a:solidFill>
                  <a:schemeClr val="dk1"/>
                </a:solidFill>
                <a:latin typeface="+mn-lt"/>
              </a:rPr>
              <a:t>, </a:t>
            </a:r>
            <a:r>
              <a:rPr lang="es-ES" sz="1800" err="1">
                <a:solidFill>
                  <a:schemeClr val="dk1"/>
                </a:solidFill>
                <a:latin typeface="+mn-lt"/>
              </a:rPr>
              <a:t>resources</a:t>
            </a:r>
            <a:r>
              <a:rPr lang="es-ES" sz="1800">
                <a:solidFill>
                  <a:schemeClr val="dk1"/>
                </a:solidFill>
                <a:latin typeface="+mn-lt"/>
              </a:rPr>
              <a:t>, etc.)</a:t>
            </a:r>
            <a:endParaRPr lang="es-ES">
              <a:solidFill>
                <a:schemeClr val="dk1"/>
              </a:solidFill>
              <a:latin typeface="+mn-lt"/>
            </a:endParaRPr>
          </a:p>
          <a:p>
            <a:pPr marL="114300">
              <a:lnSpc>
                <a:spcPct val="200000"/>
              </a:lnSpc>
            </a:pPr>
            <a:r>
              <a:rPr lang="es-ES" sz="1800">
                <a:solidFill>
                  <a:schemeClr val="dk1"/>
                </a:solidFill>
                <a:latin typeface="+mn-lt"/>
              </a:rPr>
              <a:t>3. </a:t>
            </a:r>
            <a:r>
              <a:rPr lang="es-ES" sz="1800" err="1">
                <a:solidFill>
                  <a:schemeClr val="dk1"/>
                </a:solidFill>
                <a:latin typeface="+mn-lt"/>
              </a:rPr>
              <a:t>What</a:t>
            </a:r>
            <a:r>
              <a:rPr lang="es-ES" sz="1800">
                <a:solidFill>
                  <a:schemeClr val="dk1"/>
                </a:solidFill>
                <a:latin typeface="+mn-lt"/>
              </a:rPr>
              <a:t> </a:t>
            </a:r>
            <a:r>
              <a:rPr lang="es-ES" sz="1800" err="1">
                <a:solidFill>
                  <a:schemeClr val="dk1"/>
                </a:solidFill>
                <a:latin typeface="+mn-lt"/>
              </a:rPr>
              <a:t>areas</a:t>
            </a:r>
            <a:r>
              <a:rPr lang="es-ES" sz="1800">
                <a:solidFill>
                  <a:schemeClr val="dk1"/>
                </a:solidFill>
                <a:latin typeface="+mn-lt"/>
              </a:rPr>
              <a:t> </a:t>
            </a:r>
            <a:r>
              <a:rPr lang="es-ES" sz="1800" err="1">
                <a:solidFill>
                  <a:schemeClr val="dk1"/>
                </a:solidFill>
                <a:latin typeface="+mn-lt"/>
              </a:rPr>
              <a:t>could</a:t>
            </a:r>
            <a:r>
              <a:rPr lang="es-ES" sz="1800">
                <a:solidFill>
                  <a:schemeClr val="dk1"/>
                </a:solidFill>
                <a:latin typeface="+mn-lt"/>
              </a:rPr>
              <a:t> be </a:t>
            </a:r>
            <a:r>
              <a:rPr lang="es-ES" sz="1800" err="1">
                <a:solidFill>
                  <a:schemeClr val="dk1"/>
                </a:solidFill>
                <a:latin typeface="+mn-lt"/>
              </a:rPr>
              <a:t>improved</a:t>
            </a:r>
            <a:r>
              <a:rPr lang="es-ES" sz="1800">
                <a:solidFill>
                  <a:schemeClr val="dk1"/>
                </a:solidFill>
                <a:latin typeface="+mn-lt"/>
              </a:rPr>
              <a:t> </a:t>
            </a:r>
            <a:r>
              <a:rPr lang="es-ES" sz="1800" err="1">
                <a:solidFill>
                  <a:schemeClr val="dk1"/>
                </a:solidFill>
                <a:latin typeface="+mn-lt"/>
              </a:rPr>
              <a:t>within</a:t>
            </a:r>
            <a:r>
              <a:rPr lang="es-ES" sz="1800">
                <a:solidFill>
                  <a:schemeClr val="dk1"/>
                </a:solidFill>
                <a:latin typeface="+mn-lt"/>
              </a:rPr>
              <a:t> SHAPES </a:t>
            </a:r>
            <a:r>
              <a:rPr lang="es-ES" sz="1800" err="1">
                <a:solidFill>
                  <a:schemeClr val="dk1"/>
                </a:solidFill>
                <a:latin typeface="+mn-lt"/>
              </a:rPr>
              <a:t>to</a:t>
            </a:r>
            <a:r>
              <a:rPr lang="es-ES" sz="1800">
                <a:solidFill>
                  <a:schemeClr val="dk1"/>
                </a:solidFill>
                <a:latin typeface="+mn-lt"/>
              </a:rPr>
              <a:t> </a:t>
            </a:r>
            <a:r>
              <a:rPr lang="es-ES" sz="1800" err="1">
                <a:solidFill>
                  <a:schemeClr val="dk1"/>
                </a:solidFill>
                <a:latin typeface="+mn-lt"/>
              </a:rPr>
              <a:t>make</a:t>
            </a:r>
            <a:r>
              <a:rPr lang="es-ES" sz="1800">
                <a:solidFill>
                  <a:schemeClr val="dk1"/>
                </a:solidFill>
                <a:latin typeface="+mn-lt"/>
              </a:rPr>
              <a:t> </a:t>
            </a:r>
            <a:r>
              <a:rPr lang="es-ES" sz="1800" err="1">
                <a:solidFill>
                  <a:schemeClr val="dk1"/>
                </a:solidFill>
                <a:latin typeface="+mn-lt"/>
              </a:rPr>
              <a:t>it</a:t>
            </a:r>
            <a:r>
              <a:rPr lang="es-ES" sz="1800">
                <a:solidFill>
                  <a:schemeClr val="dk1"/>
                </a:solidFill>
                <a:latin typeface="+mn-lt"/>
              </a:rPr>
              <a:t> more </a:t>
            </a:r>
            <a:r>
              <a:rPr lang="es-ES" sz="1800" err="1">
                <a:solidFill>
                  <a:schemeClr val="dk1"/>
                </a:solidFill>
                <a:latin typeface="+mn-lt"/>
              </a:rPr>
              <a:t>accessible</a:t>
            </a:r>
            <a:r>
              <a:rPr lang="es-ES" sz="1800">
                <a:solidFill>
                  <a:schemeClr val="dk1"/>
                </a:solidFill>
                <a:latin typeface="+mn-lt"/>
              </a:rPr>
              <a:t>?</a:t>
            </a:r>
            <a:endParaRPr lang="es-ES">
              <a:solidFill>
                <a:schemeClr val="dk1"/>
              </a:solidFill>
            </a:endParaRPr>
          </a:p>
          <a:p>
            <a:pPr marL="114300">
              <a:lnSpc>
                <a:spcPct val="200000"/>
              </a:lnSpc>
              <a:buSzPts val="1800"/>
            </a:pPr>
            <a:r>
              <a:rPr lang="es-ES" sz="1800">
                <a:solidFill>
                  <a:schemeClr val="dk1"/>
                </a:solidFill>
                <a:latin typeface="+mn-lt"/>
              </a:rPr>
              <a:t>2. Do </a:t>
            </a:r>
            <a:r>
              <a:rPr lang="es-ES" sz="1800" err="1">
                <a:solidFill>
                  <a:schemeClr val="dk1"/>
                </a:solidFill>
                <a:latin typeface="+mn-lt"/>
              </a:rPr>
              <a:t>you</a:t>
            </a:r>
            <a:r>
              <a:rPr lang="es-ES" sz="1800">
                <a:solidFill>
                  <a:schemeClr val="dk1"/>
                </a:solidFill>
                <a:latin typeface="+mn-lt"/>
              </a:rPr>
              <a:t> </a:t>
            </a:r>
            <a:r>
              <a:rPr lang="es-ES" sz="1800" err="1">
                <a:solidFill>
                  <a:schemeClr val="dk1"/>
                </a:solidFill>
                <a:latin typeface="+mn-lt"/>
              </a:rPr>
              <a:t>have</a:t>
            </a:r>
            <a:r>
              <a:rPr lang="es-ES" sz="1800">
                <a:solidFill>
                  <a:schemeClr val="dk1"/>
                </a:solidFill>
                <a:latin typeface="+mn-lt"/>
              </a:rPr>
              <a:t> </a:t>
            </a:r>
            <a:r>
              <a:rPr lang="es-ES" sz="1800" err="1">
                <a:solidFill>
                  <a:schemeClr val="dk1"/>
                </a:solidFill>
                <a:latin typeface="+mn-lt"/>
              </a:rPr>
              <a:t>any</a:t>
            </a:r>
            <a:r>
              <a:rPr lang="es-ES" sz="1800">
                <a:solidFill>
                  <a:schemeClr val="dk1"/>
                </a:solidFill>
                <a:latin typeface="+mn-lt"/>
              </a:rPr>
              <a:t> </a:t>
            </a:r>
            <a:r>
              <a:rPr lang="es-ES" sz="1800" err="1">
                <a:solidFill>
                  <a:schemeClr val="dk1"/>
                </a:solidFill>
                <a:latin typeface="+mn-lt"/>
              </a:rPr>
              <a:t>recommendations</a:t>
            </a:r>
            <a:r>
              <a:rPr lang="es-ES" sz="1800">
                <a:solidFill>
                  <a:schemeClr val="dk1"/>
                </a:solidFill>
                <a:latin typeface="+mn-lt"/>
              </a:rPr>
              <a:t> </a:t>
            </a:r>
            <a:r>
              <a:rPr lang="es-ES" sz="1800" err="1">
                <a:solidFill>
                  <a:schemeClr val="dk1"/>
                </a:solidFill>
                <a:latin typeface="+mn-lt"/>
              </a:rPr>
              <a:t>to</a:t>
            </a:r>
            <a:r>
              <a:rPr lang="es-ES" sz="1800">
                <a:solidFill>
                  <a:schemeClr val="dk1"/>
                </a:solidFill>
                <a:latin typeface="+mn-lt"/>
              </a:rPr>
              <a:t> </a:t>
            </a:r>
            <a:r>
              <a:rPr lang="es-ES" sz="1800" err="1">
                <a:solidFill>
                  <a:schemeClr val="dk1"/>
                </a:solidFill>
                <a:latin typeface="+mn-lt"/>
              </a:rPr>
              <a:t>make</a:t>
            </a:r>
            <a:r>
              <a:rPr lang="es-ES" sz="1800">
                <a:solidFill>
                  <a:schemeClr val="dk1"/>
                </a:solidFill>
                <a:latin typeface="+mn-lt"/>
              </a:rPr>
              <a:t> SHAPES (</a:t>
            </a:r>
            <a:r>
              <a:rPr lang="es-ES" sz="1800" err="1">
                <a:solidFill>
                  <a:schemeClr val="dk1"/>
                </a:solidFill>
                <a:latin typeface="+mn-lt"/>
              </a:rPr>
              <a:t>or</a:t>
            </a:r>
            <a:r>
              <a:rPr lang="es-ES" sz="1800">
                <a:solidFill>
                  <a:schemeClr val="dk1"/>
                </a:solidFill>
                <a:latin typeface="+mn-lt"/>
              </a:rPr>
              <a:t> </a:t>
            </a:r>
            <a:r>
              <a:rPr lang="es-ES" sz="1800" err="1">
                <a:solidFill>
                  <a:schemeClr val="dk1"/>
                </a:solidFill>
                <a:latin typeface="+mn-lt"/>
              </a:rPr>
              <a:t>some</a:t>
            </a:r>
            <a:r>
              <a:rPr lang="es-ES" sz="1800">
                <a:solidFill>
                  <a:schemeClr val="dk1"/>
                </a:solidFill>
                <a:latin typeface="+mn-lt"/>
              </a:rPr>
              <a:t> </a:t>
            </a:r>
            <a:r>
              <a:rPr lang="es-ES" sz="1800" err="1">
                <a:solidFill>
                  <a:schemeClr val="dk1"/>
                </a:solidFill>
                <a:latin typeface="+mn-lt"/>
              </a:rPr>
              <a:t>components</a:t>
            </a:r>
            <a:r>
              <a:rPr lang="es-ES" sz="1800">
                <a:solidFill>
                  <a:schemeClr val="dk1"/>
                </a:solidFill>
                <a:latin typeface="+mn-lt"/>
              </a:rPr>
              <a:t>) more </a:t>
            </a:r>
            <a:r>
              <a:rPr lang="es-ES" sz="1800" err="1">
                <a:solidFill>
                  <a:schemeClr val="dk1"/>
                </a:solidFill>
                <a:latin typeface="+mn-lt"/>
              </a:rPr>
              <a:t>accessible</a:t>
            </a:r>
            <a:r>
              <a:rPr lang="es-ES" sz="1800">
                <a:solidFill>
                  <a:schemeClr val="dk1"/>
                </a:solidFill>
                <a:latin typeface="+mn-lt"/>
              </a:rPr>
              <a:t>?</a:t>
            </a:r>
            <a:endParaRPr lang="es-ES">
              <a:solidFill>
                <a:schemeClr val="dk1"/>
              </a:solidFill>
              <a:ea typeface="Calibri"/>
            </a:endParaRPr>
          </a:p>
          <a:p>
            <a:pPr marL="114300">
              <a:lnSpc>
                <a:spcPct val="200000"/>
              </a:lnSpc>
              <a:buSzPts val="1800"/>
            </a:pPr>
            <a:r>
              <a:rPr lang="es-ES" sz="1800" b="1" err="1">
                <a:solidFill>
                  <a:schemeClr val="dk1"/>
                </a:solidFill>
                <a:ea typeface="Calibri"/>
              </a:rPr>
              <a:t>Organisational</a:t>
            </a:r>
            <a:r>
              <a:rPr lang="es-ES" sz="1800" b="1">
                <a:solidFill>
                  <a:schemeClr val="dk1"/>
                </a:solidFill>
                <a:ea typeface="Calibri"/>
              </a:rPr>
              <a:t> </a:t>
            </a:r>
            <a:r>
              <a:rPr lang="es-ES" sz="1800" b="1" err="1">
                <a:solidFill>
                  <a:schemeClr val="dk1"/>
                </a:solidFill>
                <a:ea typeface="Calibri"/>
              </a:rPr>
              <a:t>questions</a:t>
            </a:r>
            <a:r>
              <a:rPr lang="es-ES" sz="1800" b="1">
                <a:solidFill>
                  <a:schemeClr val="dk1"/>
                </a:solidFill>
                <a:ea typeface="Calibri"/>
              </a:rPr>
              <a:t>:</a:t>
            </a:r>
          </a:p>
          <a:p>
            <a:pPr marL="457200" indent="-342900">
              <a:lnSpc>
                <a:spcPct val="200000"/>
              </a:lnSpc>
              <a:buSzPts val="1800"/>
              <a:buAutoNum type="arabicPeriod"/>
            </a:pPr>
            <a:r>
              <a:rPr lang="es-ES" sz="1800">
                <a:solidFill>
                  <a:schemeClr val="dk1"/>
                </a:solidFill>
                <a:ea typeface="Calibri"/>
              </a:rPr>
              <a:t>Do </a:t>
            </a:r>
            <a:r>
              <a:rPr lang="es-ES" sz="1800" err="1">
                <a:solidFill>
                  <a:schemeClr val="dk1"/>
                </a:solidFill>
                <a:ea typeface="Calibri"/>
              </a:rPr>
              <a:t>you</a:t>
            </a:r>
            <a:r>
              <a:rPr lang="es-ES" sz="1800">
                <a:solidFill>
                  <a:schemeClr val="dk1"/>
                </a:solidFill>
                <a:ea typeface="Calibri"/>
              </a:rPr>
              <a:t> </a:t>
            </a:r>
            <a:r>
              <a:rPr lang="es-ES" sz="1800" err="1">
                <a:solidFill>
                  <a:schemeClr val="dk1"/>
                </a:solidFill>
                <a:ea typeface="Calibri"/>
              </a:rPr>
              <a:t>take</a:t>
            </a:r>
            <a:r>
              <a:rPr lang="es-ES" sz="1800">
                <a:solidFill>
                  <a:schemeClr val="dk1"/>
                </a:solidFill>
                <a:ea typeface="Calibri"/>
              </a:rPr>
              <a:t> </a:t>
            </a:r>
            <a:r>
              <a:rPr lang="es-ES" sz="1800" err="1">
                <a:solidFill>
                  <a:schemeClr val="dk1"/>
                </a:solidFill>
                <a:ea typeface="Calibri"/>
              </a:rPr>
              <a:t>accessibility</a:t>
            </a:r>
            <a:r>
              <a:rPr lang="es-ES" sz="1800">
                <a:solidFill>
                  <a:schemeClr val="dk1"/>
                </a:solidFill>
                <a:ea typeface="Calibri"/>
              </a:rPr>
              <a:t> </a:t>
            </a:r>
            <a:r>
              <a:rPr lang="es-ES" sz="1800" err="1">
                <a:solidFill>
                  <a:schemeClr val="dk1"/>
                </a:solidFill>
                <a:ea typeface="Calibri"/>
              </a:rPr>
              <a:t>into</a:t>
            </a:r>
            <a:r>
              <a:rPr lang="es-ES" sz="1800">
                <a:solidFill>
                  <a:schemeClr val="dk1"/>
                </a:solidFill>
                <a:ea typeface="Calibri"/>
              </a:rPr>
              <a:t> </a:t>
            </a:r>
            <a:r>
              <a:rPr lang="es-ES" sz="1800" err="1">
                <a:solidFill>
                  <a:schemeClr val="dk1"/>
                </a:solidFill>
                <a:ea typeface="Calibri"/>
              </a:rPr>
              <a:t>consideration</a:t>
            </a:r>
            <a:r>
              <a:rPr lang="es-ES" sz="1800">
                <a:solidFill>
                  <a:schemeClr val="dk1"/>
                </a:solidFill>
                <a:ea typeface="Calibri"/>
              </a:rPr>
              <a:t> in </a:t>
            </a:r>
            <a:r>
              <a:rPr lang="es-ES" sz="1800" err="1">
                <a:solidFill>
                  <a:schemeClr val="dk1"/>
                </a:solidFill>
                <a:ea typeface="Calibri"/>
              </a:rPr>
              <a:t>your</a:t>
            </a:r>
            <a:r>
              <a:rPr lang="es-ES" sz="1800">
                <a:solidFill>
                  <a:schemeClr val="dk1"/>
                </a:solidFill>
                <a:ea typeface="Calibri"/>
              </a:rPr>
              <a:t> </a:t>
            </a:r>
            <a:r>
              <a:rPr lang="es-ES" sz="1800" err="1">
                <a:solidFill>
                  <a:schemeClr val="dk1"/>
                </a:solidFill>
                <a:ea typeface="Calibri"/>
              </a:rPr>
              <a:t>work</a:t>
            </a:r>
            <a:r>
              <a:rPr lang="es-ES" sz="1800">
                <a:solidFill>
                  <a:schemeClr val="dk1"/>
                </a:solidFill>
                <a:ea typeface="Calibri"/>
              </a:rPr>
              <a:t>? </a:t>
            </a:r>
            <a:r>
              <a:rPr lang="es-ES" sz="1800" err="1">
                <a:solidFill>
                  <a:schemeClr val="dk1"/>
                </a:solidFill>
                <a:ea typeface="Calibri"/>
              </a:rPr>
              <a:t>How</a:t>
            </a:r>
            <a:r>
              <a:rPr lang="es-ES" sz="1800">
                <a:solidFill>
                  <a:schemeClr val="dk1"/>
                </a:solidFill>
                <a:ea typeface="Calibri"/>
              </a:rPr>
              <a:t>?</a:t>
            </a:r>
          </a:p>
          <a:p>
            <a:pPr marL="457200" indent="-342900">
              <a:lnSpc>
                <a:spcPct val="200000"/>
              </a:lnSpc>
              <a:buSzPts val="1800"/>
              <a:buAutoNum type="arabicPeriod"/>
            </a:pPr>
            <a:r>
              <a:rPr lang="es-ES" sz="1800" err="1">
                <a:solidFill>
                  <a:schemeClr val="dk1"/>
                </a:solidFill>
                <a:ea typeface="Calibri"/>
              </a:rPr>
              <a:t>Why</a:t>
            </a:r>
            <a:r>
              <a:rPr lang="es-ES" sz="1800">
                <a:solidFill>
                  <a:schemeClr val="dk1"/>
                </a:solidFill>
                <a:ea typeface="Calibri"/>
              </a:rPr>
              <a:t> do </a:t>
            </a:r>
            <a:r>
              <a:rPr lang="es-ES" sz="1800" err="1">
                <a:solidFill>
                  <a:schemeClr val="dk1"/>
                </a:solidFill>
                <a:ea typeface="Calibri"/>
              </a:rPr>
              <a:t>you</a:t>
            </a:r>
            <a:r>
              <a:rPr lang="es-ES" sz="1800">
                <a:solidFill>
                  <a:schemeClr val="dk1"/>
                </a:solidFill>
                <a:ea typeface="Calibri"/>
              </a:rPr>
              <a:t> </a:t>
            </a:r>
            <a:r>
              <a:rPr lang="es-ES" sz="1800" err="1">
                <a:solidFill>
                  <a:schemeClr val="dk1"/>
                </a:solidFill>
                <a:ea typeface="Calibri"/>
              </a:rPr>
              <a:t>think</a:t>
            </a:r>
            <a:r>
              <a:rPr lang="es-ES" sz="1800">
                <a:solidFill>
                  <a:schemeClr val="dk1"/>
                </a:solidFill>
                <a:ea typeface="Calibri"/>
              </a:rPr>
              <a:t> </a:t>
            </a:r>
            <a:r>
              <a:rPr lang="es-ES" sz="1800" err="1">
                <a:solidFill>
                  <a:schemeClr val="dk1"/>
                </a:solidFill>
                <a:ea typeface="Calibri"/>
              </a:rPr>
              <a:t>your</a:t>
            </a:r>
            <a:r>
              <a:rPr lang="es-ES" sz="1800">
                <a:solidFill>
                  <a:schemeClr val="dk1"/>
                </a:solidFill>
                <a:ea typeface="Calibri"/>
              </a:rPr>
              <a:t> </a:t>
            </a:r>
            <a:r>
              <a:rPr lang="es-ES" sz="1800" err="1">
                <a:solidFill>
                  <a:schemeClr val="dk1"/>
                </a:solidFill>
                <a:ea typeface="Calibri"/>
              </a:rPr>
              <a:t>work</a:t>
            </a:r>
            <a:r>
              <a:rPr lang="es-ES" sz="1800">
                <a:solidFill>
                  <a:schemeClr val="dk1"/>
                </a:solidFill>
                <a:ea typeface="Calibri"/>
              </a:rPr>
              <a:t>/</a:t>
            </a:r>
            <a:r>
              <a:rPr lang="es-ES" sz="1800" err="1">
                <a:solidFill>
                  <a:schemeClr val="dk1"/>
                </a:solidFill>
                <a:ea typeface="Calibri"/>
              </a:rPr>
              <a:t>product</a:t>
            </a:r>
            <a:r>
              <a:rPr lang="es-ES" sz="1800">
                <a:solidFill>
                  <a:schemeClr val="dk1"/>
                </a:solidFill>
                <a:ea typeface="Calibri"/>
              </a:rPr>
              <a:t>/</a:t>
            </a:r>
            <a:r>
              <a:rPr lang="es-ES" sz="1800" err="1">
                <a:solidFill>
                  <a:schemeClr val="dk1"/>
                </a:solidFill>
                <a:ea typeface="Calibri"/>
              </a:rPr>
              <a:t>results</a:t>
            </a:r>
            <a:r>
              <a:rPr lang="es-ES" sz="1800">
                <a:solidFill>
                  <a:schemeClr val="dk1"/>
                </a:solidFill>
                <a:ea typeface="Calibri"/>
              </a:rPr>
              <a:t> are </a:t>
            </a:r>
            <a:r>
              <a:rPr lang="es-ES" sz="1800" err="1">
                <a:solidFill>
                  <a:schemeClr val="dk1"/>
                </a:solidFill>
                <a:ea typeface="Calibri"/>
              </a:rPr>
              <a:t>not</a:t>
            </a:r>
            <a:r>
              <a:rPr lang="es-ES" sz="1800">
                <a:solidFill>
                  <a:schemeClr val="dk1"/>
                </a:solidFill>
                <a:ea typeface="Calibri"/>
              </a:rPr>
              <a:t> </a:t>
            </a:r>
            <a:r>
              <a:rPr lang="es-ES" sz="1800" err="1">
                <a:solidFill>
                  <a:schemeClr val="dk1"/>
                </a:solidFill>
                <a:ea typeface="Calibri"/>
              </a:rPr>
              <a:t>entirely</a:t>
            </a:r>
            <a:r>
              <a:rPr lang="es-ES" sz="1800">
                <a:solidFill>
                  <a:schemeClr val="dk1"/>
                </a:solidFill>
                <a:ea typeface="Calibri"/>
              </a:rPr>
              <a:t> </a:t>
            </a:r>
            <a:r>
              <a:rPr lang="es-ES" sz="1800" err="1">
                <a:solidFill>
                  <a:schemeClr val="dk1"/>
                </a:solidFill>
                <a:ea typeface="Calibri"/>
              </a:rPr>
              <a:t>accessible</a:t>
            </a:r>
            <a:r>
              <a:rPr lang="es-ES" sz="1800">
                <a:solidFill>
                  <a:schemeClr val="dk1"/>
                </a:solidFill>
                <a:ea typeface="Calibri"/>
              </a:rPr>
              <a:t>? </a:t>
            </a:r>
            <a:r>
              <a:rPr lang="es-ES" sz="1800" err="1">
                <a:solidFill>
                  <a:schemeClr val="dk1"/>
                </a:solidFill>
                <a:ea typeface="Calibri"/>
              </a:rPr>
              <a:t>What</a:t>
            </a:r>
            <a:r>
              <a:rPr lang="es-ES" sz="1800">
                <a:solidFill>
                  <a:schemeClr val="dk1"/>
                </a:solidFill>
                <a:ea typeface="Calibri"/>
              </a:rPr>
              <a:t> </a:t>
            </a:r>
            <a:r>
              <a:rPr lang="es-ES" sz="1800" err="1">
                <a:solidFill>
                  <a:schemeClr val="dk1"/>
                </a:solidFill>
                <a:ea typeface="Calibri"/>
              </a:rPr>
              <a:t>needs</a:t>
            </a:r>
            <a:r>
              <a:rPr lang="es-ES" sz="1800">
                <a:solidFill>
                  <a:schemeClr val="dk1"/>
                </a:solidFill>
                <a:ea typeface="Calibri"/>
              </a:rPr>
              <a:t> </a:t>
            </a:r>
            <a:r>
              <a:rPr lang="es-ES" sz="1800" err="1">
                <a:solidFill>
                  <a:schemeClr val="dk1"/>
                </a:solidFill>
                <a:ea typeface="Calibri"/>
              </a:rPr>
              <a:t>to</a:t>
            </a:r>
            <a:r>
              <a:rPr lang="es-ES" sz="1800">
                <a:solidFill>
                  <a:schemeClr val="dk1"/>
                </a:solidFill>
                <a:ea typeface="Calibri"/>
              </a:rPr>
              <a:t> </a:t>
            </a:r>
            <a:r>
              <a:rPr lang="es-ES" sz="1800" err="1">
                <a:solidFill>
                  <a:schemeClr val="dk1"/>
                </a:solidFill>
                <a:ea typeface="Calibri"/>
              </a:rPr>
              <a:t>change</a:t>
            </a:r>
            <a:r>
              <a:rPr lang="es-ES" sz="1800">
                <a:solidFill>
                  <a:schemeClr val="dk1"/>
                </a:solidFill>
                <a:ea typeface="Calibri"/>
              </a:rPr>
              <a:t>?</a:t>
            </a:r>
            <a:endParaRPr lang="en-US" sz="1800">
              <a:solidFill>
                <a:schemeClr val="dk1"/>
              </a:solidFill>
              <a:ea typeface="Calibri"/>
            </a:endParaRPr>
          </a:p>
          <a:p>
            <a:pPr marL="457200" indent="-342900">
              <a:lnSpc>
                <a:spcPct val="200000"/>
              </a:lnSpc>
              <a:buSzPts val="1800"/>
              <a:buAutoNum type="arabicPeriod"/>
            </a:pPr>
            <a:r>
              <a:rPr lang="es-ES" sz="1800">
                <a:solidFill>
                  <a:schemeClr val="dk1"/>
                </a:solidFill>
                <a:ea typeface="Calibri"/>
              </a:rPr>
              <a:t>Do </a:t>
            </a:r>
            <a:r>
              <a:rPr lang="es-ES" sz="1800" err="1">
                <a:solidFill>
                  <a:schemeClr val="dk1"/>
                </a:solidFill>
                <a:ea typeface="Calibri"/>
              </a:rPr>
              <a:t>you</a:t>
            </a:r>
            <a:r>
              <a:rPr lang="es-ES" sz="1800">
                <a:solidFill>
                  <a:schemeClr val="dk1"/>
                </a:solidFill>
                <a:ea typeface="Calibri"/>
              </a:rPr>
              <a:t> </a:t>
            </a:r>
            <a:r>
              <a:rPr lang="es-ES" sz="1800" err="1">
                <a:solidFill>
                  <a:schemeClr val="dk1"/>
                </a:solidFill>
                <a:ea typeface="Calibri"/>
              </a:rPr>
              <a:t>need</a:t>
            </a:r>
            <a:r>
              <a:rPr lang="es-ES" sz="1800">
                <a:solidFill>
                  <a:schemeClr val="dk1"/>
                </a:solidFill>
                <a:ea typeface="Calibri"/>
              </a:rPr>
              <a:t> </a:t>
            </a:r>
            <a:r>
              <a:rPr lang="es-ES" sz="1800" err="1">
                <a:solidFill>
                  <a:schemeClr val="dk1"/>
                </a:solidFill>
                <a:ea typeface="Calibri"/>
              </a:rPr>
              <a:t>help</a:t>
            </a:r>
            <a:r>
              <a:rPr lang="es-ES" sz="1800">
                <a:solidFill>
                  <a:schemeClr val="dk1"/>
                </a:solidFill>
                <a:ea typeface="Calibri"/>
              </a:rPr>
              <a:t> in </a:t>
            </a:r>
            <a:r>
              <a:rPr lang="es-ES" sz="1800" err="1">
                <a:solidFill>
                  <a:schemeClr val="dk1"/>
                </a:solidFill>
                <a:ea typeface="Calibri"/>
              </a:rPr>
              <a:t>making</a:t>
            </a:r>
            <a:r>
              <a:rPr lang="es-ES" sz="1800">
                <a:solidFill>
                  <a:schemeClr val="dk1"/>
                </a:solidFill>
                <a:ea typeface="Calibri"/>
              </a:rPr>
              <a:t> </a:t>
            </a:r>
            <a:r>
              <a:rPr lang="es-ES" sz="1800" err="1">
                <a:solidFill>
                  <a:schemeClr val="dk1"/>
                </a:solidFill>
                <a:ea typeface="Calibri"/>
              </a:rPr>
              <a:t>your</a:t>
            </a:r>
            <a:r>
              <a:rPr lang="es-ES" sz="1800">
                <a:solidFill>
                  <a:schemeClr val="dk1"/>
                </a:solidFill>
                <a:ea typeface="Calibri"/>
              </a:rPr>
              <a:t> </a:t>
            </a:r>
            <a:r>
              <a:rPr lang="es-ES" sz="1800" err="1">
                <a:solidFill>
                  <a:schemeClr val="dk1"/>
                </a:solidFill>
                <a:ea typeface="Calibri"/>
              </a:rPr>
              <a:t>work</a:t>
            </a:r>
            <a:r>
              <a:rPr lang="es-ES" sz="1800">
                <a:solidFill>
                  <a:schemeClr val="dk1"/>
                </a:solidFill>
                <a:ea typeface="Calibri"/>
              </a:rPr>
              <a:t>/</a:t>
            </a:r>
            <a:r>
              <a:rPr lang="es-ES" sz="1800" err="1">
                <a:solidFill>
                  <a:schemeClr val="dk1"/>
                </a:solidFill>
                <a:ea typeface="Calibri"/>
              </a:rPr>
              <a:t>results</a:t>
            </a:r>
            <a:r>
              <a:rPr lang="es-ES" sz="1800">
                <a:solidFill>
                  <a:schemeClr val="dk1"/>
                </a:solidFill>
                <a:ea typeface="Calibri"/>
              </a:rPr>
              <a:t> more </a:t>
            </a:r>
            <a:r>
              <a:rPr lang="es-ES" sz="1800" err="1">
                <a:solidFill>
                  <a:schemeClr val="dk1"/>
                </a:solidFill>
                <a:ea typeface="Calibri"/>
              </a:rPr>
              <a:t>accessible</a:t>
            </a:r>
            <a:r>
              <a:rPr lang="es-ES" sz="1800">
                <a:solidFill>
                  <a:schemeClr val="dk1"/>
                </a:solidFill>
                <a:ea typeface="Calibri"/>
              </a:rPr>
              <a:t>?</a:t>
            </a:r>
            <a:endParaRPr lang="es-ES">
              <a:solidFill>
                <a:schemeClr val="dk1"/>
              </a:solidFill>
              <a:ea typeface="Calibri"/>
            </a:endParaRPr>
          </a:p>
          <a:p>
            <a:pPr marL="457200" indent="-342900">
              <a:lnSpc>
                <a:spcPct val="200000"/>
              </a:lnSpc>
              <a:buSzPts val="1800"/>
              <a:buAutoNum type="arabicPeriod"/>
            </a:pPr>
            <a:r>
              <a:rPr lang="es-ES" sz="1800" err="1">
                <a:solidFill>
                  <a:schemeClr val="dk1"/>
                </a:solidFill>
                <a:ea typeface="Calibri"/>
              </a:rPr>
              <a:t>Would</a:t>
            </a:r>
            <a:r>
              <a:rPr lang="es-ES" sz="1800">
                <a:solidFill>
                  <a:schemeClr val="dk1"/>
                </a:solidFill>
                <a:ea typeface="Calibri"/>
              </a:rPr>
              <a:t> </a:t>
            </a:r>
            <a:r>
              <a:rPr lang="es-ES" sz="1800" err="1">
                <a:solidFill>
                  <a:schemeClr val="dk1"/>
                </a:solidFill>
                <a:ea typeface="Calibri"/>
              </a:rPr>
              <a:t>you</a:t>
            </a:r>
            <a:r>
              <a:rPr lang="es-ES" sz="1800">
                <a:solidFill>
                  <a:schemeClr val="dk1"/>
                </a:solidFill>
                <a:ea typeface="Calibri"/>
              </a:rPr>
              <a:t> </a:t>
            </a:r>
            <a:r>
              <a:rPr lang="es-ES" sz="1800" err="1">
                <a:solidFill>
                  <a:schemeClr val="dk1"/>
                </a:solidFill>
                <a:ea typeface="Calibri"/>
              </a:rPr>
              <a:t>like</a:t>
            </a:r>
            <a:r>
              <a:rPr lang="es-ES" sz="1800">
                <a:solidFill>
                  <a:schemeClr val="dk1"/>
                </a:solidFill>
                <a:ea typeface="Calibri"/>
              </a:rPr>
              <a:t> </a:t>
            </a:r>
            <a:r>
              <a:rPr lang="es-ES" sz="1800" err="1">
                <a:solidFill>
                  <a:schemeClr val="dk1"/>
                </a:solidFill>
                <a:ea typeface="Calibri"/>
              </a:rPr>
              <a:t>to</a:t>
            </a:r>
            <a:r>
              <a:rPr lang="es-ES" sz="1800">
                <a:solidFill>
                  <a:schemeClr val="dk1"/>
                </a:solidFill>
                <a:ea typeface="Calibri"/>
              </a:rPr>
              <a:t> share </a:t>
            </a:r>
            <a:r>
              <a:rPr lang="es-ES" sz="1800" err="1">
                <a:solidFill>
                  <a:schemeClr val="dk1"/>
                </a:solidFill>
                <a:ea typeface="Calibri"/>
              </a:rPr>
              <a:t>any</a:t>
            </a:r>
            <a:r>
              <a:rPr lang="es-ES" sz="1800">
                <a:solidFill>
                  <a:schemeClr val="dk1"/>
                </a:solidFill>
                <a:ea typeface="Calibri"/>
              </a:rPr>
              <a:t> </a:t>
            </a:r>
            <a:r>
              <a:rPr lang="es-ES" sz="1800" err="1">
                <a:solidFill>
                  <a:schemeClr val="dk1"/>
                </a:solidFill>
                <a:ea typeface="Calibri"/>
              </a:rPr>
              <a:t>lessons</a:t>
            </a:r>
            <a:r>
              <a:rPr lang="es-ES" sz="1800">
                <a:solidFill>
                  <a:schemeClr val="dk1"/>
                </a:solidFill>
                <a:ea typeface="Calibri"/>
              </a:rPr>
              <a:t> </a:t>
            </a:r>
            <a:r>
              <a:rPr lang="es-ES" sz="1800" err="1">
                <a:solidFill>
                  <a:schemeClr val="dk1"/>
                </a:solidFill>
                <a:ea typeface="Calibri"/>
              </a:rPr>
              <a:t>learnt</a:t>
            </a:r>
            <a:r>
              <a:rPr lang="es-ES" sz="1800">
                <a:solidFill>
                  <a:schemeClr val="dk1"/>
                </a:solidFill>
                <a:ea typeface="Calibri"/>
              </a:rPr>
              <a:t>?</a:t>
            </a:r>
            <a:endParaRPr lang="es-ES">
              <a:solidFill>
                <a:schemeClr val="dk1"/>
              </a:solidFill>
            </a:endParaRPr>
          </a:p>
          <a:p>
            <a:pPr marL="457200" indent="-342900">
              <a:lnSpc>
                <a:spcPct val="200000"/>
              </a:lnSpc>
              <a:buSzPts val="1800"/>
              <a:buChar char="●"/>
            </a:pPr>
            <a:endParaRPr lang="es-ES" sz="1800">
              <a:solidFill>
                <a:schemeClr val="dk1"/>
              </a:solidFill>
              <a:ea typeface="Calibri"/>
            </a:endParaRPr>
          </a:p>
          <a:p>
            <a:pPr marL="457200" indent="-342900">
              <a:lnSpc>
                <a:spcPct val="200000"/>
              </a:lnSpc>
              <a:buSzPts val="1800"/>
              <a:buChar char="●"/>
            </a:pPr>
            <a:endParaRPr lang="en-US" sz="1800">
              <a:solidFill>
                <a:schemeClr val="dk1"/>
              </a:solidFill>
              <a:ea typeface="Calibri"/>
              <a:cs typeface="Calibri"/>
            </a:endParaRPr>
          </a:p>
          <a:p>
            <a:pPr marL="285750" indent="-171450">
              <a:spcBef>
                <a:spcPts val="800"/>
              </a:spcBef>
              <a:buSzPts val="1800"/>
            </a:pPr>
            <a:endParaRPr lang="en-US" sz="1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endParaRPr lang="en-US" sz="1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endParaRPr lang="en-US" sz="180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92723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8"/>
    </mc:Choice>
    <mc:Fallback xmlns="">
      <p:transition spd="slow" advTm="418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9"/>
          <p:cNvSpPr/>
          <p:nvPr/>
        </p:nvSpPr>
        <p:spPr>
          <a:xfrm>
            <a:off x="2067487" y="1420101"/>
            <a:ext cx="7701220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b="1" err="1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Thank</a:t>
            </a:r>
            <a:r>
              <a:rPr lang="es-ES" sz="2400" b="1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1" err="1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you</a:t>
            </a:r>
            <a:r>
              <a:rPr lang="es-ES" sz="2400" b="1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sz="2400" b="1">
              <a:solidFill>
                <a:srgbClr val="38562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38562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9"/>
          <p:cNvSpPr txBox="1"/>
          <p:nvPr/>
        </p:nvSpPr>
        <p:spPr>
          <a:xfrm>
            <a:off x="1030347" y="2487861"/>
            <a:ext cx="9775500" cy="4154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b="1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Contact</a:t>
            </a:r>
            <a:r>
              <a:rPr lang="es-E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b="1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details</a:t>
            </a:r>
            <a:r>
              <a:rPr lang="es-E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ES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Lucia D’Arino </a:t>
            </a:r>
          </a:p>
          <a:p>
            <a:pPr algn="ctr"/>
            <a:r>
              <a:rPr lang="es-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WFDB </a:t>
            </a:r>
            <a:r>
              <a:rPr lang="es-ES" sz="240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Program</a:t>
            </a:r>
            <a:r>
              <a:rPr lang="es-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240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Advisor</a:t>
            </a:r>
            <a:endParaRPr lang="es-ES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projects@wfdb.eu</a:t>
            </a:r>
            <a:r>
              <a:rPr lang="es-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Skype: lucia_darino_1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Web: </a:t>
            </a:r>
            <a:r>
              <a:rPr lang="es-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www.wfdb.eu</a:t>
            </a:r>
            <a:r>
              <a:rPr lang="es-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Twitter: @WFDeafBlind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LinkedIn &amp; Facebook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8" name="Picture 4" descr="Twitter icon: Blue circle with white bird in the middle">
            <a:extLst>
              <a:ext uri="{FF2B5EF4-FFF2-40B4-BE49-F238E27FC236}">
                <a16:creationId xmlns:a16="http://schemas.microsoft.com/office/drawing/2014/main" id="{783AAF3C-481E-D231-C2AA-2AA785E2B1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4150" cy="18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Twitter icon: Blue circle with white bird in the middle">
            <a:extLst>
              <a:ext uri="{FF2B5EF4-FFF2-40B4-BE49-F238E27FC236}">
                <a16:creationId xmlns:a16="http://schemas.microsoft.com/office/drawing/2014/main" id="{9B3EEB12-CF7B-F560-C44A-41335CD15F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4150" cy="18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LinkedIn icon: Blue circle with white letters 'in' in the middle">
            <a:extLst>
              <a:ext uri="{FF2B5EF4-FFF2-40B4-BE49-F238E27FC236}">
                <a16:creationId xmlns:a16="http://schemas.microsoft.com/office/drawing/2014/main" id="{FDBB6029-E70E-6A15-C814-6A5CB6AAAC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4150" cy="18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Facebook icon: Blue circle with white letter 'f' in the middle">
            <a:extLst>
              <a:ext uri="{FF2B5EF4-FFF2-40B4-BE49-F238E27FC236}">
                <a16:creationId xmlns:a16="http://schemas.microsoft.com/office/drawing/2014/main" id="{A3D40432-25C7-430A-2B7B-FF4E584929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4150" cy="18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7583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"/>
          <p:cNvSpPr/>
          <p:nvPr/>
        </p:nvSpPr>
        <p:spPr>
          <a:xfrm>
            <a:off x="2441188" y="809126"/>
            <a:ext cx="77013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b="1" err="1">
                <a:solidFill>
                  <a:srgbClr val="385623"/>
                </a:solidFill>
              </a:rPr>
              <a:t>Overview</a:t>
            </a:r>
            <a:r>
              <a:rPr lang="es-ES" sz="2400" b="1" i="0" u="none" strike="noStrike" cap="none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1" i="0" u="none" strike="noStrike" cap="none" err="1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of</a:t>
            </a:r>
            <a:r>
              <a:rPr lang="es-ES" sz="2400" b="1" i="0" u="none" strike="noStrike" cap="none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1" err="1">
                <a:solidFill>
                  <a:srgbClr val="385623"/>
                </a:solidFill>
              </a:rPr>
              <a:t>disability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38562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2"/>
          <p:cNvSpPr txBox="1"/>
          <p:nvPr/>
        </p:nvSpPr>
        <p:spPr>
          <a:xfrm>
            <a:off x="1011526" y="1778808"/>
            <a:ext cx="9195000" cy="4154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●"/>
            </a:pPr>
            <a:r>
              <a:rPr lang="es-E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15% </a:t>
            </a:r>
            <a:r>
              <a:rPr lang="es-ES" sz="20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</a:t>
            </a:r>
            <a:r>
              <a:rPr lang="es-E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0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es-E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0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world's</a:t>
            </a:r>
            <a:r>
              <a:rPr lang="es-E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0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population</a:t>
            </a:r>
            <a:r>
              <a:rPr lang="es-E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0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experience</a:t>
            </a:r>
            <a:r>
              <a:rPr lang="es-E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0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some</a:t>
            </a:r>
            <a:r>
              <a:rPr lang="es-E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0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</a:t>
            </a:r>
            <a:r>
              <a:rPr lang="es-E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0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</a:t>
            </a:r>
            <a:r>
              <a:rPr lang="es-E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0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disability</a:t>
            </a:r>
            <a:endParaRPr>
              <a:solidFill>
                <a:schemeClr val="dk1"/>
              </a:solidFill>
            </a:endParaRPr>
          </a:p>
          <a:p>
            <a:pPr marL="457200" indent="-355600">
              <a:lnSpc>
                <a:spcPct val="150000"/>
              </a:lnSpc>
              <a:buClr>
                <a:schemeClr val="dk1"/>
              </a:buClr>
              <a:buSzPts val="2000"/>
              <a:buFont typeface="Arial"/>
              <a:buChar char="●"/>
            </a:pPr>
            <a:r>
              <a:rPr lang="es-ES" sz="20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es-E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0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United</a:t>
            </a:r>
            <a:r>
              <a:rPr lang="es-E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0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Nations</a:t>
            </a:r>
            <a:r>
              <a:rPr lang="es-E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0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Convention</a:t>
            </a:r>
            <a:r>
              <a:rPr lang="es-E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0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</a:t>
            </a:r>
            <a:r>
              <a:rPr lang="es-E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0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es-E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0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Rights</a:t>
            </a:r>
            <a:r>
              <a:rPr lang="es-E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0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</a:t>
            </a:r>
            <a:r>
              <a:rPr lang="es-E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0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Persons</a:t>
            </a:r>
            <a:r>
              <a:rPr lang="es-E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0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with</a:t>
            </a:r>
            <a:r>
              <a:rPr lang="es-E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0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Disabilities</a:t>
            </a:r>
            <a:r>
              <a:rPr lang="es-E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(CRPD</a:t>
            </a:r>
            <a:r>
              <a:rPr lang="es-ES" sz="2000">
                <a:solidFill>
                  <a:schemeClr val="dk1"/>
                </a:solidFill>
              </a:rPr>
              <a:t>):</a:t>
            </a:r>
            <a:r>
              <a:rPr lang="es-E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0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</a:t>
            </a:r>
            <a:r>
              <a:rPr lang="es-ES" sz="2000">
                <a:solidFill>
                  <a:schemeClr val="dk1"/>
                </a:solidFill>
              </a:rPr>
              <a:t> </a:t>
            </a:r>
            <a:r>
              <a:rPr lang="es-ES" sz="2000" err="1">
                <a:solidFill>
                  <a:schemeClr val="dk1"/>
                </a:solidFill>
              </a:rPr>
              <a:t>framework</a:t>
            </a:r>
            <a:endParaRPr lang="es-ES" sz="2000">
              <a:solidFill>
                <a:schemeClr val="dk1"/>
              </a:solidFill>
            </a:endParaRPr>
          </a:p>
          <a:p>
            <a:pPr marL="457200" indent="-355600">
              <a:lnSpc>
                <a:spcPct val="150000"/>
              </a:lnSpc>
              <a:buClr>
                <a:schemeClr val="dk1"/>
              </a:buClr>
              <a:buSzPts val="2000"/>
              <a:buFont typeface="Arial"/>
              <a:buChar char="●"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UN CRPD: Article 5 on Equality and non-discrimination, Article 9 on accessibility and Article 25 on health</a:t>
            </a:r>
            <a:r>
              <a:rPr lang="en-US" sz="2000">
                <a:solidFill>
                  <a:schemeClr val="dk1"/>
                </a:solidFill>
              </a:rPr>
              <a:t> </a:t>
            </a:r>
            <a:endParaRPr lang="en-US">
              <a:solidFill>
                <a:schemeClr val="dk1"/>
              </a:solidFill>
            </a:endParaRPr>
          </a:p>
          <a:p>
            <a:pPr marL="457200" indent="-355600">
              <a:lnSpc>
                <a:spcPct val="150000"/>
              </a:lnSpc>
              <a:buClr>
                <a:schemeClr val="dk1"/>
              </a:buClr>
              <a:buSzPts val="2000"/>
              <a:buFont typeface="Arial"/>
              <a:buChar char="●"/>
            </a:pPr>
            <a:r>
              <a:rPr lang="es-E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EU </a:t>
            </a:r>
            <a:r>
              <a:rPr lang="es-ES" sz="20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policy</a:t>
            </a:r>
            <a:r>
              <a:rPr lang="es-E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es-ES" sz="20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legislation</a:t>
            </a:r>
            <a:r>
              <a:rPr lang="es-E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s-ES" sz="20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including</a:t>
            </a:r>
            <a:r>
              <a:rPr lang="es-E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000" err="1">
                <a:solidFill>
                  <a:schemeClr val="dk1"/>
                </a:solidFill>
              </a:rPr>
              <a:t>standardisation</a:t>
            </a:r>
            <a:r>
              <a:rPr lang="es-ES" sz="2000">
                <a:solidFill>
                  <a:schemeClr val="dk1"/>
                </a:solidFill>
              </a:rPr>
              <a:t> </a:t>
            </a:r>
            <a:r>
              <a:rPr lang="es-ES" sz="2000" err="1">
                <a:solidFill>
                  <a:schemeClr val="dk1"/>
                </a:solidFill>
              </a:rPr>
              <a:t>also</a:t>
            </a:r>
            <a:r>
              <a:rPr lang="es-ES" sz="2000">
                <a:solidFill>
                  <a:schemeClr val="dk1"/>
                </a:solidFill>
              </a:rPr>
              <a:t> </a:t>
            </a:r>
            <a:r>
              <a:rPr lang="es-ES" sz="2000" err="1">
                <a:solidFill>
                  <a:schemeClr val="dk1"/>
                </a:solidFill>
              </a:rPr>
              <a:t>ensures</a:t>
            </a:r>
            <a:r>
              <a:rPr lang="es-ES" sz="2000">
                <a:solidFill>
                  <a:schemeClr val="dk1"/>
                </a:solidFill>
              </a:rPr>
              <a:t> </a:t>
            </a:r>
            <a:r>
              <a:rPr lang="es-ES" sz="2000" err="1">
                <a:solidFill>
                  <a:schemeClr val="dk1"/>
                </a:solidFill>
              </a:rPr>
              <a:t>the</a:t>
            </a:r>
            <a:r>
              <a:rPr lang="es-ES" sz="2000">
                <a:solidFill>
                  <a:schemeClr val="dk1"/>
                </a:solidFill>
              </a:rPr>
              <a:t> </a:t>
            </a:r>
            <a:r>
              <a:rPr lang="es-ES" sz="2000" err="1">
                <a:solidFill>
                  <a:schemeClr val="dk1"/>
                </a:solidFill>
              </a:rPr>
              <a:t>rights</a:t>
            </a:r>
            <a:r>
              <a:rPr lang="es-ES" sz="2000">
                <a:solidFill>
                  <a:schemeClr val="dk1"/>
                </a:solidFill>
              </a:rPr>
              <a:t> </a:t>
            </a:r>
            <a:r>
              <a:rPr lang="es-ES" sz="2000" err="1">
                <a:solidFill>
                  <a:schemeClr val="dk1"/>
                </a:solidFill>
              </a:rPr>
              <a:t>of</a:t>
            </a:r>
            <a:r>
              <a:rPr lang="es-ES" sz="2000">
                <a:solidFill>
                  <a:schemeClr val="dk1"/>
                </a:solidFill>
              </a:rPr>
              <a:t> </a:t>
            </a:r>
            <a:r>
              <a:rPr lang="es-ES" sz="2000" err="1">
                <a:solidFill>
                  <a:schemeClr val="dk1"/>
                </a:solidFill>
              </a:rPr>
              <a:t>persons</a:t>
            </a:r>
            <a:r>
              <a:rPr lang="es-ES" sz="2000">
                <a:solidFill>
                  <a:schemeClr val="dk1"/>
                </a:solidFill>
              </a:rPr>
              <a:t> </a:t>
            </a:r>
            <a:r>
              <a:rPr lang="es-ES" sz="2000" err="1">
                <a:solidFill>
                  <a:schemeClr val="dk1"/>
                </a:solidFill>
              </a:rPr>
              <a:t>with</a:t>
            </a:r>
            <a:r>
              <a:rPr lang="es-ES" sz="2000">
                <a:solidFill>
                  <a:schemeClr val="dk1"/>
                </a:solidFill>
              </a:rPr>
              <a:t> </a:t>
            </a:r>
            <a:r>
              <a:rPr lang="es-ES" sz="2000" err="1">
                <a:solidFill>
                  <a:schemeClr val="dk1"/>
                </a:solidFill>
              </a:rPr>
              <a:t>disabilities</a:t>
            </a:r>
            <a:r>
              <a:rPr lang="es-ES" sz="2000">
                <a:solidFill>
                  <a:schemeClr val="dk1"/>
                </a:solidFill>
              </a:rPr>
              <a:t> are </a:t>
            </a:r>
            <a:r>
              <a:rPr lang="es-ES" sz="2000" err="1">
                <a:solidFill>
                  <a:schemeClr val="dk1"/>
                </a:solidFill>
              </a:rPr>
              <a:t>respected</a:t>
            </a:r>
            <a:endParaRPr lang="es-ES" sz="2000" err="1">
              <a:solidFill>
                <a:schemeClr val="dk1"/>
              </a:solidFill>
              <a:ea typeface="Calibri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"/>
          <p:cNvSpPr/>
          <p:nvPr/>
        </p:nvSpPr>
        <p:spPr>
          <a:xfrm>
            <a:off x="1130399" y="1603570"/>
            <a:ext cx="770122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b="1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The situation of persons with deafblindness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38562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3"/>
          <p:cNvSpPr txBox="1"/>
          <p:nvPr/>
        </p:nvSpPr>
        <p:spPr>
          <a:xfrm>
            <a:off x="1130399" y="2263614"/>
            <a:ext cx="10378821" cy="53193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s-ES" sz="18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Persons</a:t>
            </a:r>
            <a:r>
              <a:rPr lang="es-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with</a:t>
            </a:r>
            <a:r>
              <a:rPr lang="es-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deafblindness</a:t>
            </a:r>
            <a:r>
              <a:rPr lang="es-ES" sz="1800">
                <a:solidFill>
                  <a:schemeClr val="dk1"/>
                </a:solidFill>
              </a:rPr>
              <a:t> </a:t>
            </a:r>
            <a:r>
              <a:rPr lang="es-ES" sz="18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represent</a:t>
            </a:r>
            <a:r>
              <a:rPr lang="es-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between</a:t>
            </a:r>
            <a:r>
              <a:rPr lang="es-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0.2% </a:t>
            </a:r>
            <a:r>
              <a:rPr lang="es-ES" sz="18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es-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2% </a:t>
            </a:r>
            <a:r>
              <a:rPr lang="es-ES" sz="18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</a:t>
            </a:r>
            <a:r>
              <a:rPr lang="es-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es-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population</a:t>
            </a:r>
            <a:endParaRPr lang="en-US">
              <a:solidFill>
                <a:schemeClr val="dk1"/>
              </a:solidFill>
            </a:endParaRPr>
          </a:p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lang="es-ES" sz="18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Some</a:t>
            </a:r>
            <a:r>
              <a:rPr lang="es-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persons</a:t>
            </a:r>
            <a:r>
              <a:rPr lang="es-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with</a:t>
            </a:r>
            <a:r>
              <a:rPr lang="es-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deafblindness</a:t>
            </a:r>
            <a:r>
              <a:rPr lang="es-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are </a:t>
            </a:r>
            <a:r>
              <a:rPr lang="es-ES" sz="18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completely</a:t>
            </a:r>
            <a:r>
              <a:rPr lang="es-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deaf</a:t>
            </a:r>
            <a:r>
              <a:rPr lang="es-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es-ES" sz="18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blind</a:t>
            </a:r>
            <a:r>
              <a:rPr lang="es-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s-ES" sz="18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but</a:t>
            </a:r>
            <a:r>
              <a:rPr lang="es-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many</a:t>
            </a:r>
            <a:r>
              <a:rPr lang="es-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have</a:t>
            </a:r>
            <a:r>
              <a:rPr lang="es-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s-ES" sz="18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little</a:t>
            </a:r>
            <a:r>
              <a:rPr lang="es-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sight</a:t>
            </a:r>
            <a:r>
              <a:rPr lang="es-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and/</a:t>
            </a:r>
            <a:r>
              <a:rPr lang="es-ES" sz="18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</a:t>
            </a:r>
            <a:r>
              <a:rPr lang="es-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hearing</a:t>
            </a:r>
            <a:r>
              <a:rPr lang="es-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</a:t>
            </a:r>
            <a:r>
              <a:rPr lang="es-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can use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</a:endParaRPr>
          </a:p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lang="es-ES" sz="18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Each</a:t>
            </a:r>
            <a:r>
              <a:rPr lang="es-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person</a:t>
            </a:r>
            <a:r>
              <a:rPr lang="es-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with</a:t>
            </a:r>
            <a:r>
              <a:rPr lang="es-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deafblindness</a:t>
            </a:r>
            <a:r>
              <a:rPr lang="es-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connects</a:t>
            </a:r>
            <a:r>
              <a:rPr lang="es-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s-ES" sz="18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communicates</a:t>
            </a:r>
            <a:r>
              <a:rPr lang="es-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es-ES" sz="18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experiences</a:t>
            </a:r>
            <a:r>
              <a:rPr lang="es-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es-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world</a:t>
            </a:r>
            <a:r>
              <a:rPr lang="es-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differently</a:t>
            </a:r>
            <a:endParaRPr>
              <a:solidFill>
                <a:schemeClr val="dk1"/>
              </a:solidFill>
            </a:endParaRPr>
          </a:p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lang="es-ES" sz="18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Services</a:t>
            </a:r>
            <a:r>
              <a:rPr lang="es-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must</a:t>
            </a:r>
            <a:r>
              <a:rPr lang="es-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meet</a:t>
            </a:r>
            <a:r>
              <a:rPr lang="es-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each</a:t>
            </a:r>
            <a:r>
              <a:rPr lang="es-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individual’s</a:t>
            </a:r>
            <a:r>
              <a:rPr lang="es-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needs</a:t>
            </a:r>
            <a:r>
              <a:rPr lang="es-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es-ES" sz="18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</a:t>
            </a:r>
            <a:r>
              <a:rPr lang="es-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s-ES" sz="18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combination</a:t>
            </a:r>
            <a:r>
              <a:rPr lang="es-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</a:t>
            </a:r>
            <a:r>
              <a:rPr lang="es-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services</a:t>
            </a:r>
            <a:r>
              <a:rPr lang="es-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designed</a:t>
            </a:r>
            <a:r>
              <a:rPr lang="es-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</a:t>
            </a:r>
            <a:r>
              <a:rPr lang="es-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blind</a:t>
            </a:r>
            <a:r>
              <a:rPr lang="es-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OR </a:t>
            </a:r>
            <a:r>
              <a:rPr lang="es-ES" sz="18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deaf</a:t>
            </a:r>
            <a:r>
              <a:rPr lang="es-E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people</a:t>
            </a:r>
            <a:endParaRPr>
              <a:solidFill>
                <a:schemeClr val="dk1"/>
              </a:solidFill>
            </a:endParaRPr>
          </a:p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s-ES" sz="180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Deafblindness</a:t>
            </a:r>
            <a:r>
              <a:rPr lang="es-E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is</a:t>
            </a:r>
            <a:r>
              <a:rPr lang="es-E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more </a:t>
            </a:r>
            <a:r>
              <a:rPr lang="es-ES" sz="180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common</a:t>
            </a:r>
            <a:r>
              <a:rPr lang="es-E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among</a:t>
            </a:r>
            <a:r>
              <a:rPr lang="es-E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older</a:t>
            </a:r>
            <a:r>
              <a:rPr lang="es-E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age</a:t>
            </a:r>
            <a:r>
              <a:rPr lang="es-E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groups</a:t>
            </a:r>
            <a:r>
              <a:rPr lang="es-E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s-ES" sz="180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increasing</a:t>
            </a:r>
            <a:r>
              <a:rPr lang="es-E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es-E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80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prevalence</a:t>
            </a:r>
            <a:r>
              <a:rPr lang="es-E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up </a:t>
            </a:r>
            <a:r>
              <a:rPr lang="es-ES" sz="180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es-E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6%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</a:endParaRPr>
          </a:p>
          <a:p>
            <a:pPr marL="285750" marR="0" lvl="0" indent="-171450" algn="l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"/>
          <p:cNvSpPr/>
          <p:nvPr/>
        </p:nvSpPr>
        <p:spPr>
          <a:xfrm>
            <a:off x="1286107" y="1402848"/>
            <a:ext cx="770122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WFDB’s general objectives in the project</a:t>
            </a:r>
            <a:endParaRPr sz="2400" b="1">
              <a:solidFill>
                <a:srgbClr val="38562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4"/>
          <p:cNvSpPr txBox="1"/>
          <p:nvPr/>
        </p:nvSpPr>
        <p:spPr>
          <a:xfrm>
            <a:off x="537438" y="2124102"/>
            <a:ext cx="11455789" cy="7119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indent="-342900">
              <a:lnSpc>
                <a:spcPct val="200000"/>
              </a:lnSpc>
              <a:buClr>
                <a:schemeClr val="dk1"/>
              </a:buClr>
              <a:buSzPts val="1800"/>
              <a:buFont typeface="Arial,Sans-Serif"/>
              <a:buChar char="●"/>
            </a:pPr>
            <a:r>
              <a:rPr lang="en-US" sz="1800">
                <a:solidFill>
                  <a:schemeClr val="dk1"/>
                </a:solidFill>
              </a:rPr>
              <a:t>Raise awareness by bringing to SHAPES the perspective of the deafblind community and its diversity</a:t>
            </a:r>
          </a:p>
          <a:p>
            <a:pPr marL="457200" indent="-342900">
              <a:lnSpc>
                <a:spcPct val="200000"/>
              </a:lnSpc>
              <a:buClr>
                <a:schemeClr val="dk1"/>
              </a:buClr>
              <a:buSzPts val="1800"/>
              <a:buFont typeface="Arial,Sans-Serif"/>
              <a:buChar char="●"/>
            </a:pPr>
            <a:r>
              <a:rPr lang="en-US" sz="1800">
                <a:solidFill>
                  <a:schemeClr val="dk1"/>
                </a:solidFill>
              </a:rPr>
              <a:t>Provide meaningful contributions and feedback on the inclusion of persons with disabilities</a:t>
            </a:r>
          </a:p>
          <a:p>
            <a:pPr marL="457200" indent="-342900">
              <a:lnSpc>
                <a:spcPct val="200000"/>
              </a:lnSpc>
              <a:buClr>
                <a:schemeClr val="dk1"/>
              </a:buClr>
              <a:buSzPts val="1800"/>
              <a:buFont typeface="Arial,Sans-Serif"/>
              <a:buChar char="●"/>
            </a:pPr>
            <a:r>
              <a:rPr lang="en-US" sz="1800">
                <a:solidFill>
                  <a:schemeClr val="dk1"/>
                </a:solidFill>
              </a:rPr>
              <a:t>Be involved in all key processes of the project</a:t>
            </a:r>
          </a:p>
          <a:p>
            <a:pPr marL="457200" indent="-342900">
              <a:lnSpc>
                <a:spcPct val="200000"/>
              </a:lnSpc>
              <a:buClr>
                <a:schemeClr val="dk1"/>
              </a:buClr>
              <a:buSzPts val="1800"/>
              <a:buFont typeface="Arial,Sans-Serif"/>
              <a:buChar char="●"/>
            </a:pPr>
            <a:r>
              <a:rPr lang="en-US" sz="1800">
                <a:solidFill>
                  <a:schemeClr val="dk1"/>
                </a:solidFill>
              </a:rPr>
              <a:t>Advocate for inclusion and accessibility using the CRPD as a basis</a:t>
            </a:r>
          </a:p>
          <a:p>
            <a:pPr marL="457200" indent="-342900">
              <a:lnSpc>
                <a:spcPct val="200000"/>
              </a:lnSpc>
              <a:buClr>
                <a:schemeClr val="dk1"/>
              </a:buClr>
              <a:buSzPts val="1800"/>
              <a:buFont typeface="Arial,Sans-Serif"/>
              <a:buChar char="●"/>
            </a:pPr>
            <a:r>
              <a:rPr lang="en-US" sz="1800">
                <a:solidFill>
                  <a:schemeClr val="dk1"/>
                </a:solidFill>
              </a:rPr>
              <a:t>Coordinate with WFDB members the involvement of older persons with </a:t>
            </a:r>
            <a:r>
              <a:rPr lang="en-US" sz="1800" err="1">
                <a:solidFill>
                  <a:schemeClr val="dk1"/>
                </a:solidFill>
              </a:rPr>
              <a:t>deafblindness</a:t>
            </a:r>
            <a:endParaRPr lang="en-US" sz="1800">
              <a:solidFill>
                <a:schemeClr val="dk1"/>
              </a:solidFill>
            </a:endParaRPr>
          </a:p>
          <a:p>
            <a:pPr marL="457200" indent="-342900">
              <a:lnSpc>
                <a:spcPct val="200000"/>
              </a:lnSpc>
              <a:buClr>
                <a:schemeClr val="dk1"/>
              </a:buClr>
              <a:buSzPts val="1800"/>
              <a:buFont typeface="Arial,Sans-Serif"/>
              <a:buChar char="●"/>
            </a:pPr>
            <a:r>
              <a:rPr lang="en-US" sz="1800">
                <a:solidFill>
                  <a:schemeClr val="dk1"/>
                </a:solidFill>
              </a:rPr>
              <a:t>Ensure the overall accessibility and inclusivity of project, resources and deliverables</a:t>
            </a:r>
            <a:endParaRPr lang="en-US">
              <a:solidFill>
                <a:schemeClr val="dk1"/>
              </a:solidFill>
            </a:endParaRPr>
          </a:p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lang="en-US" sz="1800">
                <a:solidFill>
                  <a:schemeClr val="dk1"/>
                </a:solidFill>
              </a:rPr>
              <a:t>Collect data on the situation and realities of older persons with </a:t>
            </a:r>
            <a:r>
              <a:rPr lang="en-US" sz="1800" err="1">
                <a:solidFill>
                  <a:schemeClr val="dk1"/>
                </a:solidFill>
              </a:rPr>
              <a:t>deafblindness</a:t>
            </a:r>
            <a:endParaRPr lang="en-US" sz="1800">
              <a:solidFill>
                <a:schemeClr val="dk1"/>
              </a:solidFill>
            </a:endParaRPr>
          </a:p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endParaRPr lang="en-US" sz="1800">
              <a:solidFill>
                <a:schemeClr val="dk1"/>
              </a:solidFill>
            </a:endParaRPr>
          </a:p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endParaRPr lang="en-US" sz="1800">
              <a:solidFill>
                <a:schemeClr val="dk1"/>
              </a:solidFill>
            </a:endParaRPr>
          </a:p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endParaRPr lang="en-US" sz="1800">
              <a:solidFill>
                <a:schemeClr val="dk1"/>
              </a:solidFill>
              <a:latin typeface="Arial"/>
              <a:ea typeface="Arial"/>
              <a:cs typeface="Arial"/>
            </a:endParaRPr>
          </a:p>
          <a:p>
            <a:pPr marL="114300" marR="0" lvl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</a:pPr>
            <a:endParaRPr lang="es-ES"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7145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6374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"/>
          <p:cNvSpPr/>
          <p:nvPr/>
        </p:nvSpPr>
        <p:spPr>
          <a:xfrm>
            <a:off x="1286107" y="1402848"/>
            <a:ext cx="770122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385623"/>
                </a:solidFill>
              </a:rPr>
              <a:t>Examples of our work</a:t>
            </a:r>
            <a:endParaRPr sz="2400" b="1">
              <a:solidFill>
                <a:srgbClr val="38562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4"/>
          <p:cNvSpPr txBox="1"/>
          <p:nvPr/>
        </p:nvSpPr>
        <p:spPr>
          <a:xfrm>
            <a:off x="922683" y="2137703"/>
            <a:ext cx="10652968" cy="5370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342900" algn="l" rtl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lang="en-US" sz="1800">
                <a:solidFill>
                  <a:schemeClr val="dk1"/>
                </a:solidFill>
              </a:rPr>
              <a:t>Persona 8 : an older person with </a:t>
            </a:r>
            <a:r>
              <a:rPr lang="en-US" sz="1800" err="1">
                <a:solidFill>
                  <a:schemeClr val="dk1"/>
                </a:solidFill>
              </a:rPr>
              <a:t>deafblindness</a:t>
            </a:r>
            <a:endParaRPr lang="en-US" sz="1800">
              <a:solidFill>
                <a:schemeClr val="dk1"/>
              </a:solidFill>
            </a:endParaRPr>
          </a:p>
          <a:p>
            <a:pPr marL="457200" marR="0" lvl="0" indent="-342900" algn="l" rtl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lang="en-US" sz="1800">
                <a:solidFill>
                  <a:schemeClr val="dk1"/>
                </a:solidFill>
              </a:rPr>
              <a:t>Internal accessibility reports</a:t>
            </a:r>
          </a:p>
          <a:p>
            <a:pPr marL="457200" marR="0" lvl="0" indent="-342900" algn="l" rtl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lang="en-US" sz="1800">
                <a:solidFill>
                  <a:schemeClr val="dk1"/>
                </a:solidFill>
              </a:rPr>
              <a:t>Latest version of the deliverable includes a section on accessibility</a:t>
            </a:r>
          </a:p>
          <a:p>
            <a:pPr marL="457200" indent="-342900">
              <a:lnSpc>
                <a:spcPct val="250000"/>
              </a:lnSpc>
              <a:buClr>
                <a:schemeClr val="dk1"/>
              </a:buClr>
              <a:buSzPts val="1800"/>
              <a:buFont typeface="Arial"/>
              <a:buChar char="●"/>
            </a:pPr>
            <a:r>
              <a:rPr lang="en-US" sz="1800">
                <a:solidFill>
                  <a:schemeClr val="dk1"/>
                </a:solidFill>
              </a:rPr>
              <a:t>5 persons with </a:t>
            </a:r>
            <a:r>
              <a:rPr lang="en-US" sz="1800" err="1">
                <a:solidFill>
                  <a:schemeClr val="dk1"/>
                </a:solidFill>
              </a:rPr>
              <a:t>deafblindness</a:t>
            </a:r>
            <a:r>
              <a:rPr lang="en-US" sz="1800">
                <a:solidFill>
                  <a:schemeClr val="dk1"/>
                </a:solidFill>
              </a:rPr>
              <a:t> in Spain and Italy were interviewed in 2021</a:t>
            </a:r>
          </a:p>
          <a:p>
            <a:pPr marL="457200" indent="-342900">
              <a:lnSpc>
                <a:spcPct val="250000"/>
              </a:lnSpc>
              <a:buClr>
                <a:schemeClr val="dk1"/>
              </a:buClr>
              <a:buSzPts val="1800"/>
              <a:buFont typeface="Arial"/>
              <a:buChar char="●"/>
            </a:pPr>
            <a:r>
              <a:rPr lang="en-US" sz="1800">
                <a:solidFill>
                  <a:schemeClr val="dk1"/>
                </a:solidFill>
              </a:rPr>
              <a:t>Focus groups with 6 people from Hungary, Spain and Italy</a:t>
            </a:r>
          </a:p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endParaRPr lang="en-US" sz="1800">
              <a:solidFill>
                <a:schemeClr val="dk1"/>
              </a:solidFill>
            </a:endParaRPr>
          </a:p>
          <a:p>
            <a:pPr marL="457200" indent="-342900">
              <a:lnSpc>
                <a:spcPct val="200000"/>
              </a:lnSpc>
              <a:buClr>
                <a:schemeClr val="dk1"/>
              </a:buClr>
              <a:buSzPts val="1800"/>
              <a:buFont typeface="Arial"/>
              <a:buChar char="●"/>
            </a:pPr>
            <a:endParaRPr lang="en-US"/>
          </a:p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48713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"/>
          <p:cNvSpPr/>
          <p:nvPr/>
        </p:nvSpPr>
        <p:spPr>
          <a:xfrm>
            <a:off x="1286107" y="1402848"/>
            <a:ext cx="770122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385623"/>
                </a:solidFill>
              </a:rPr>
              <a:t>Examples of our work</a:t>
            </a:r>
            <a:endParaRPr sz="2400" b="1">
              <a:solidFill>
                <a:srgbClr val="38562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4"/>
          <p:cNvSpPr txBox="1"/>
          <p:nvPr/>
        </p:nvSpPr>
        <p:spPr>
          <a:xfrm>
            <a:off x="841040" y="1552596"/>
            <a:ext cx="10652968" cy="5770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indent="-342900">
              <a:lnSpc>
                <a:spcPct val="250000"/>
              </a:lnSpc>
              <a:buClr>
                <a:schemeClr val="dk1"/>
              </a:buClr>
              <a:buSzPts val="1800"/>
              <a:buFont typeface="Arial,Sans-Serif"/>
              <a:buChar char="●"/>
            </a:pPr>
            <a:endParaRPr lang="en-US" sz="1800">
              <a:solidFill>
                <a:schemeClr val="dk1"/>
              </a:solidFill>
            </a:endParaRPr>
          </a:p>
          <a:p>
            <a:pPr marL="457200" indent="-342900">
              <a:lnSpc>
                <a:spcPct val="250000"/>
              </a:lnSpc>
              <a:buClr>
                <a:schemeClr val="dk1"/>
              </a:buClr>
              <a:buSzPts val="1800"/>
              <a:buFont typeface="Arial,Sans-Serif"/>
              <a:buChar char="●"/>
            </a:pPr>
            <a:r>
              <a:rPr lang="en-US" sz="1800">
                <a:solidFill>
                  <a:schemeClr val="dk1"/>
                </a:solidFill>
              </a:rPr>
              <a:t>1st and 2nd WFDB Technical SHAPES Workshop held in December 2021 and July 2022</a:t>
            </a:r>
            <a:endParaRPr lang="en-US">
              <a:solidFill>
                <a:schemeClr val="dk1"/>
              </a:solidFill>
            </a:endParaRPr>
          </a:p>
          <a:p>
            <a:pPr marL="457200" indent="-342900">
              <a:lnSpc>
                <a:spcPct val="250000"/>
              </a:lnSpc>
              <a:buClr>
                <a:schemeClr val="dk1"/>
              </a:buClr>
              <a:buSzPts val="1800"/>
              <a:buFont typeface="Arial,Sans-Serif"/>
              <a:buChar char="●"/>
            </a:pPr>
            <a:r>
              <a:rPr lang="en-US" sz="1800">
                <a:solidFill>
                  <a:schemeClr val="dk1"/>
                </a:solidFill>
              </a:rPr>
              <a:t>Several publications: 2 SHAPES stories, 2 academic articles, reports (</a:t>
            </a:r>
            <a:r>
              <a:rPr lang="en-US" sz="1800" err="1">
                <a:solidFill>
                  <a:schemeClr val="dk1"/>
                </a:solidFill>
              </a:rPr>
              <a:t>i.e</a:t>
            </a:r>
            <a:r>
              <a:rPr lang="en-US" sz="1800">
                <a:solidFill>
                  <a:schemeClr val="dk1"/>
                </a:solidFill>
              </a:rPr>
              <a:t>: friendly neighborhoods, digital and physical accessibility, </a:t>
            </a:r>
            <a:r>
              <a:rPr lang="en-US" sz="1800" err="1">
                <a:solidFill>
                  <a:schemeClr val="dk1"/>
                </a:solidFill>
              </a:rPr>
              <a:t>etc</a:t>
            </a:r>
            <a:r>
              <a:rPr lang="en-US" sz="1800">
                <a:solidFill>
                  <a:schemeClr val="dk1"/>
                </a:solidFill>
              </a:rPr>
              <a:t>)</a:t>
            </a:r>
            <a:endParaRPr lang="en-US">
              <a:solidFill>
                <a:schemeClr val="dk1"/>
              </a:solidFill>
            </a:endParaRPr>
          </a:p>
          <a:p>
            <a:pPr marL="457200" indent="-342900">
              <a:lnSpc>
                <a:spcPct val="250000"/>
              </a:lnSpc>
              <a:buClr>
                <a:schemeClr val="dk1"/>
              </a:buClr>
              <a:buSzPts val="1800"/>
              <a:buFont typeface="Arial"/>
              <a:buChar char="●"/>
            </a:pPr>
            <a:r>
              <a:rPr lang="en-US" sz="1800">
                <a:solidFill>
                  <a:schemeClr val="dk1"/>
                </a:solidFill>
              </a:rPr>
              <a:t>2 representatives with </a:t>
            </a:r>
            <a:r>
              <a:rPr lang="en-US" sz="1800" err="1">
                <a:solidFill>
                  <a:schemeClr val="dk1"/>
                </a:solidFill>
              </a:rPr>
              <a:t>deafblindness</a:t>
            </a:r>
            <a:r>
              <a:rPr lang="en-US" sz="1800">
                <a:solidFill>
                  <a:schemeClr val="dk1"/>
                </a:solidFill>
              </a:rPr>
              <a:t> participated in a dialogue workshop</a:t>
            </a:r>
          </a:p>
          <a:p>
            <a:pPr marL="457200" lvl="0" indent="-342900">
              <a:lnSpc>
                <a:spcPct val="250000"/>
              </a:lnSpc>
              <a:buClr>
                <a:schemeClr val="dk1"/>
              </a:buClr>
              <a:buSzPts val="1800"/>
              <a:buFont typeface="Arial"/>
              <a:buChar char="●"/>
            </a:pPr>
            <a:r>
              <a:rPr lang="en-US" sz="1800">
                <a:solidFill>
                  <a:schemeClr val="dk1"/>
                </a:solidFill>
              </a:rPr>
              <a:t>Participation in events: Workshop in Kenya in November 2021, Brussels Health Week in June 2022</a:t>
            </a:r>
          </a:p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3534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"/>
          <p:cNvSpPr/>
          <p:nvPr/>
        </p:nvSpPr>
        <p:spPr>
          <a:xfrm>
            <a:off x="1286107" y="1402848"/>
            <a:ext cx="770122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b="1" err="1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Way</a:t>
            </a:r>
            <a:r>
              <a:rPr lang="es-ES" sz="2400" b="1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 forward</a:t>
            </a:r>
            <a:endParaRPr sz="2400" b="1">
              <a:solidFill>
                <a:srgbClr val="38562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"/>
          <p:cNvSpPr txBox="1"/>
          <p:nvPr/>
        </p:nvSpPr>
        <p:spPr>
          <a:xfrm>
            <a:off x="914564" y="2050428"/>
            <a:ext cx="10039947" cy="3970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indent="-342900">
              <a:lnSpc>
                <a:spcPct val="200000"/>
              </a:lnSpc>
              <a:buClr>
                <a:schemeClr val="dk1"/>
              </a:buClr>
              <a:buSzPts val="1800"/>
              <a:buFont typeface="Arial"/>
              <a:buChar char="●"/>
            </a:pPr>
            <a:r>
              <a:rPr lang="en-GB" sz="1800" dirty="0">
                <a:ea typeface="Calibri" panose="020F0502020204030204" pitchFamily="34" charset="0"/>
              </a:rPr>
              <a:t>Collaboration with AAA on the ISO 25553</a:t>
            </a:r>
          </a:p>
          <a:p>
            <a:pPr marL="457200" indent="-342900">
              <a:lnSpc>
                <a:spcPct val="200000"/>
              </a:lnSpc>
              <a:buClr>
                <a:schemeClr val="dk1"/>
              </a:buClr>
              <a:buSzPts val="1800"/>
              <a:buFont typeface="Arial"/>
              <a:buChar char="●"/>
            </a:pPr>
            <a:r>
              <a:rPr lang="en-GB" sz="1800" dirty="0">
                <a:ea typeface="Calibri" panose="020F0502020204030204" pitchFamily="34" charset="0"/>
              </a:rPr>
              <a:t>2</a:t>
            </a:r>
            <a:r>
              <a:rPr lang="en-GB" sz="1800" baseline="30000" dirty="0">
                <a:ea typeface="Calibri" panose="020F0502020204030204" pitchFamily="34" charset="0"/>
              </a:rPr>
              <a:t>nd</a:t>
            </a:r>
            <a:r>
              <a:rPr lang="en-GB" sz="1800" dirty="0">
                <a:ea typeface="Calibri" panose="020F0502020204030204" pitchFamily="34" charset="0"/>
              </a:rPr>
              <a:t> Global WFDB Report on the situation of persons with </a:t>
            </a:r>
            <a:r>
              <a:rPr lang="en-GB" sz="1800" dirty="0" err="1">
                <a:ea typeface="Calibri" panose="020F0502020204030204" pitchFamily="34" charset="0"/>
              </a:rPr>
              <a:t>deafblindness</a:t>
            </a:r>
            <a:r>
              <a:rPr lang="en-GB" sz="1800" dirty="0">
                <a:ea typeface="Calibri" panose="020F0502020204030204" pitchFamily="34" charset="0"/>
              </a:rPr>
              <a:t> to be published at the end of 2022: includes a section on older persons</a:t>
            </a:r>
            <a:endParaRPr lang="en-US" dirty="0"/>
          </a:p>
          <a:p>
            <a:pPr marL="457200" indent="-342900">
              <a:lnSpc>
                <a:spcPct val="200000"/>
              </a:lnSpc>
              <a:buClr>
                <a:schemeClr val="dk1"/>
              </a:buClr>
              <a:buSzPts val="1800"/>
              <a:buFont typeface="Arial"/>
              <a:buChar char="●"/>
            </a:pPr>
            <a:r>
              <a:rPr lang="en-GB" sz="1800" dirty="0">
                <a:effectLst/>
                <a:ea typeface="Calibri" panose="020F0502020204030204" pitchFamily="34" charset="0"/>
              </a:rPr>
              <a:t>Manuscript to be published in 2023 which includes qualitative data</a:t>
            </a:r>
            <a:r>
              <a:rPr lang="en-GB" sz="1800" dirty="0">
                <a:ea typeface="Calibri" panose="020F0502020204030204" pitchFamily="34" charset="0"/>
              </a:rPr>
              <a:t> on older persons with </a:t>
            </a:r>
            <a:r>
              <a:rPr lang="en-GB" sz="1800" dirty="0" err="1">
                <a:ea typeface="Calibri" panose="020F0502020204030204" pitchFamily="34" charset="0"/>
              </a:rPr>
              <a:t>deafblindness</a:t>
            </a:r>
            <a:r>
              <a:rPr lang="en-GB" sz="1800" dirty="0">
                <a:ea typeface="Calibri" panose="020F0502020204030204" pitchFamily="34" charset="0"/>
              </a:rPr>
              <a:t>, in collaboration </a:t>
            </a:r>
            <a:r>
              <a:rPr lang="en-GB" sz="1800" dirty="0">
                <a:effectLst/>
                <a:ea typeface="Calibri" panose="020F0502020204030204" pitchFamily="34" charset="0"/>
              </a:rPr>
              <a:t>with Maynooth University</a:t>
            </a:r>
          </a:p>
          <a:p>
            <a:pPr marL="457200" indent="-342900">
              <a:lnSpc>
                <a:spcPct val="200000"/>
              </a:lnSpc>
              <a:buClr>
                <a:schemeClr val="dk1"/>
              </a:buClr>
              <a:buSzPts val="1800"/>
              <a:buFont typeface="Arial"/>
              <a:buChar char="●"/>
            </a:pPr>
            <a:r>
              <a:rPr lang="en-GB" sz="1800" dirty="0">
                <a:ea typeface="Calibri" panose="020F0502020204030204" pitchFamily="34" charset="0"/>
              </a:rPr>
              <a:t>3</a:t>
            </a:r>
            <a:r>
              <a:rPr lang="en-GB" sz="1800" baseline="30000" dirty="0">
                <a:ea typeface="Calibri" panose="020F0502020204030204" pitchFamily="34" charset="0"/>
              </a:rPr>
              <a:t>rd</a:t>
            </a:r>
            <a:r>
              <a:rPr lang="en-GB" sz="1800" dirty="0">
                <a:ea typeface="Calibri" panose="020F0502020204030204" pitchFamily="34" charset="0"/>
              </a:rPr>
              <a:t> WFDB SHAPES Technical Workshop in 2023</a:t>
            </a:r>
          </a:p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lang="en-GB" sz="1800" dirty="0">
                <a:ea typeface="Calibri" panose="020F0502020204030204" pitchFamily="34" charset="0"/>
              </a:rPr>
              <a:t>Final WFDB Project report focusing on the situation of older persons with </a:t>
            </a:r>
            <a:r>
              <a:rPr lang="en-GB" sz="1800" dirty="0" err="1">
                <a:ea typeface="Calibri" panose="020F0502020204030204" pitchFamily="34" charset="0"/>
              </a:rPr>
              <a:t>deafblindness</a:t>
            </a:r>
            <a:endParaRPr lang="en-GB" sz="1800" dirty="0"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732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"/>
          <p:cNvSpPr/>
          <p:nvPr/>
        </p:nvSpPr>
        <p:spPr>
          <a:xfrm>
            <a:off x="1286107" y="1402848"/>
            <a:ext cx="770122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b="1" err="1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Barriers</a:t>
            </a:r>
            <a:r>
              <a:rPr lang="es-ES" sz="2400" b="1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1" err="1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encountered</a:t>
            </a:r>
            <a:r>
              <a:rPr lang="es-ES" sz="2400" b="1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1" err="1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within</a:t>
            </a:r>
            <a:r>
              <a:rPr lang="es-ES" sz="2400" b="1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1" err="1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es-ES" sz="2400" b="1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1" err="1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project</a:t>
            </a:r>
            <a:endParaRPr sz="2400" b="1">
              <a:solidFill>
                <a:srgbClr val="38562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"/>
          <p:cNvSpPr txBox="1"/>
          <p:nvPr/>
        </p:nvSpPr>
        <p:spPr>
          <a:xfrm>
            <a:off x="896418" y="2103676"/>
            <a:ext cx="10823250" cy="3416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indent="-342900">
              <a:lnSpc>
                <a:spcPct val="200000"/>
              </a:lnSpc>
              <a:buClr>
                <a:schemeClr val="dk1"/>
              </a:buClr>
              <a:buSzPts val="1800"/>
              <a:buFont typeface="Arial"/>
              <a:buChar char="●"/>
            </a:pPr>
            <a:r>
              <a:rPr lang="en-GB" sz="1800">
                <a:ea typeface="Calibri" panose="020F0502020204030204" pitchFamily="34" charset="0"/>
              </a:rPr>
              <a:t>SHAPES partners lacked disability awareness</a:t>
            </a:r>
            <a:endParaRPr lang="en-US">
              <a:ea typeface="Calibri" panose="020F0502020204030204" pitchFamily="34" charset="0"/>
            </a:endParaRPr>
          </a:p>
          <a:p>
            <a:pPr marL="457200" indent="-342900">
              <a:lnSpc>
                <a:spcPct val="200000"/>
              </a:lnSpc>
              <a:buClr>
                <a:schemeClr val="dk1"/>
              </a:buClr>
              <a:buSzPts val="1800"/>
              <a:buFont typeface="Arial"/>
              <a:buChar char="●"/>
            </a:pPr>
            <a:r>
              <a:rPr lang="en-GB" sz="1800">
                <a:ea typeface="Calibri" panose="020F0502020204030204" pitchFamily="34" charset="0"/>
              </a:rPr>
              <a:t>Lack</a:t>
            </a:r>
            <a:r>
              <a:rPr lang="en-GB" sz="1800">
                <a:effectLst/>
                <a:ea typeface="Calibri" panose="020F0502020204030204" pitchFamily="34" charset="0"/>
              </a:rPr>
              <a:t> of accessible resources </a:t>
            </a:r>
            <a:r>
              <a:rPr lang="en-GB" sz="1800">
                <a:ea typeface="Calibri" panose="020F0502020204030204" pitchFamily="34" charset="0"/>
              </a:rPr>
              <a:t>(</a:t>
            </a:r>
            <a:r>
              <a:rPr lang="en-GB" sz="1800">
                <a:effectLst/>
                <a:ea typeface="Calibri" panose="020F0502020204030204" pitchFamily="34" charset="0"/>
              </a:rPr>
              <a:t>promotional materials</a:t>
            </a:r>
            <a:r>
              <a:rPr lang="en-GB" sz="1800">
                <a:ea typeface="Calibri" panose="020F0502020204030204" pitchFamily="34" charset="0"/>
              </a:rPr>
              <a:t>, events, deliverables)</a:t>
            </a:r>
            <a:r>
              <a:rPr lang="en-GB" sz="1800">
                <a:effectLst/>
                <a:ea typeface="Calibri" panose="020F0502020204030204" pitchFamily="34" charset="0"/>
              </a:rPr>
              <a:t> and/or inclusive language</a:t>
            </a:r>
            <a:endParaRPr lang="en-US"/>
          </a:p>
          <a:p>
            <a:pPr marL="457200" indent="-342900">
              <a:lnSpc>
                <a:spcPct val="200000"/>
              </a:lnSpc>
              <a:buClr>
                <a:schemeClr val="dk1"/>
              </a:buClr>
              <a:buSzPts val="1800"/>
              <a:buFont typeface="Arial"/>
              <a:buChar char="●"/>
            </a:pPr>
            <a:r>
              <a:rPr lang="en-GB" sz="1800">
                <a:ea typeface="Calibri" panose="020F0502020204030204" pitchFamily="34" charset="0"/>
              </a:rPr>
              <a:t>WFDB/EUD</a:t>
            </a:r>
            <a:r>
              <a:rPr lang="en-GB" sz="1800">
                <a:effectLst/>
                <a:ea typeface="Calibri" panose="020F0502020204030204" pitchFamily="34" charset="0"/>
              </a:rPr>
              <a:t> was not always involved from the beginning in some processes</a:t>
            </a:r>
            <a:r>
              <a:rPr lang="en-GB" sz="1800">
                <a:ea typeface="Calibri" panose="020F0502020204030204" pitchFamily="34" charset="0"/>
              </a:rPr>
              <a:t> (</a:t>
            </a:r>
            <a:r>
              <a:rPr lang="en-GB" sz="1800" err="1">
                <a:ea typeface="Calibri" panose="020F0502020204030204" pitchFamily="34" charset="0"/>
              </a:rPr>
              <a:t>I.e</a:t>
            </a:r>
            <a:r>
              <a:rPr lang="en-GB" sz="1800">
                <a:ea typeface="Calibri" panose="020F0502020204030204" pitchFamily="34" charset="0"/>
              </a:rPr>
              <a:t>: </a:t>
            </a:r>
            <a:r>
              <a:rPr lang="en-GB" sz="1800">
                <a:effectLst/>
                <a:ea typeface="Calibri" panose="020F0502020204030204" pitchFamily="34" charset="0"/>
              </a:rPr>
              <a:t>the organisation of workshops</a:t>
            </a:r>
            <a:r>
              <a:rPr lang="en-GB" sz="1800">
                <a:ea typeface="Calibri" panose="020F0502020204030204" pitchFamily="34" charset="0"/>
              </a:rPr>
              <a:t>, development of digital solutions)</a:t>
            </a:r>
            <a:endParaRPr lang="en-GB" sz="180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457200" marR="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lang="en-GB" sz="1800">
                <a:effectLst/>
                <a:ea typeface="Calibri" panose="020F0502020204030204" pitchFamily="34" charset="0"/>
              </a:rPr>
              <a:t>General lack of awareness on what </a:t>
            </a:r>
            <a:r>
              <a:rPr lang="en-GB" sz="1800" err="1">
                <a:effectLst/>
                <a:ea typeface="Calibri" panose="020F0502020204030204" pitchFamily="34" charset="0"/>
              </a:rPr>
              <a:t>deafblindness</a:t>
            </a:r>
            <a:r>
              <a:rPr lang="en-GB" sz="1800">
                <a:effectLst/>
                <a:ea typeface="Calibri" panose="020F0502020204030204" pitchFamily="34" charset="0"/>
              </a:rPr>
              <a:t> is, and that it is a distinct </a:t>
            </a:r>
            <a:r>
              <a:rPr lang="en-GB" sz="1800">
                <a:ea typeface="Calibri" panose="020F0502020204030204" pitchFamily="34" charset="0"/>
              </a:rPr>
              <a:t>disability, </a:t>
            </a:r>
            <a:r>
              <a:rPr lang="en-GB" sz="1800">
                <a:effectLst/>
                <a:ea typeface="Calibri" panose="020F0502020204030204" pitchFamily="34" charset="0"/>
              </a:rPr>
              <a:t>often assuming it’s a homogenous group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"/>
          <p:cNvSpPr/>
          <p:nvPr/>
        </p:nvSpPr>
        <p:spPr>
          <a:xfrm>
            <a:off x="1286107" y="1402848"/>
            <a:ext cx="770122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b="1" err="1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Barriers</a:t>
            </a:r>
            <a:r>
              <a:rPr lang="es-ES" sz="2400" b="1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1" err="1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encountered</a:t>
            </a:r>
            <a:r>
              <a:rPr lang="es-ES" sz="2400" b="1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1" err="1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within</a:t>
            </a:r>
            <a:r>
              <a:rPr lang="es-ES" sz="2400" b="1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1" err="1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es-ES" sz="2400" b="1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400" b="1" err="1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project</a:t>
            </a:r>
            <a:endParaRPr sz="2400" b="1">
              <a:solidFill>
                <a:srgbClr val="38562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"/>
          <p:cNvSpPr txBox="1"/>
          <p:nvPr/>
        </p:nvSpPr>
        <p:spPr>
          <a:xfrm>
            <a:off x="1154954" y="2117283"/>
            <a:ext cx="9775500" cy="35547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indent="-342900">
              <a:lnSpc>
                <a:spcPct val="250000"/>
              </a:lnSpc>
              <a:buClr>
                <a:schemeClr val="dk1"/>
              </a:buClr>
              <a:buSzPts val="1800"/>
              <a:buFont typeface="Arial"/>
              <a:buChar char="●"/>
            </a:pPr>
            <a:r>
              <a:rPr lang="en-GB" sz="1800">
                <a:ea typeface="Calibri" panose="020F0502020204030204" pitchFamily="34" charset="0"/>
              </a:rPr>
              <a:t>Difficulties in providing feedback where relevant, and lack of initiative from partners</a:t>
            </a:r>
          </a:p>
          <a:p>
            <a:pPr marL="457200" indent="-342900">
              <a:lnSpc>
                <a:spcPct val="250000"/>
              </a:lnSpc>
              <a:buClr>
                <a:schemeClr val="dk1"/>
              </a:buClr>
              <a:buSzPts val="1800"/>
              <a:buFont typeface="Arial"/>
              <a:buChar char="●"/>
            </a:pPr>
            <a:r>
              <a:rPr lang="en-GB" sz="1800">
                <a:ea typeface="Calibri" panose="020F0502020204030204" pitchFamily="34" charset="0"/>
              </a:rPr>
              <a:t>Not all components to SHAPES are currently accessible (past deliverables, digital solutions, etc)</a:t>
            </a:r>
            <a:endParaRPr lang="en-GB" sz="1800"/>
          </a:p>
          <a:p>
            <a:pPr marL="457200" indent="-342900">
              <a:lnSpc>
                <a:spcPct val="250000"/>
              </a:lnSpc>
              <a:buClr>
                <a:schemeClr val="dk1"/>
              </a:buClr>
              <a:buSzPts val="1800"/>
              <a:buFont typeface="Arial"/>
              <a:buChar char="●"/>
            </a:pPr>
            <a:r>
              <a:rPr lang="en-GB" sz="1800">
                <a:ea typeface="Calibri" panose="020F0502020204030204" pitchFamily="34" charset="0"/>
              </a:rPr>
              <a:t>Accessibility and inclusion is often an afterthought, becoming less the case</a:t>
            </a:r>
          </a:p>
          <a:p>
            <a:pPr marL="457200" indent="-342900">
              <a:lnSpc>
                <a:spcPct val="250000"/>
              </a:lnSpc>
              <a:buClr>
                <a:schemeClr val="dk1"/>
              </a:buClr>
              <a:buSzPts val="1800"/>
              <a:buChar char="●"/>
            </a:pPr>
            <a:r>
              <a:rPr lang="en-US" sz="1800">
                <a:ea typeface="Calibri" panose="020F0502020204030204" pitchFamily="34" charset="0"/>
              </a:rPr>
              <a:t>Accessibility is a shared responsibility</a:t>
            </a:r>
            <a:r>
              <a:rPr lang="en-GB" sz="1800">
                <a:ea typeface="Calibri" panose="020F0502020204030204" pitchFamily="34" charset="0"/>
              </a:rPr>
              <a:t> </a:t>
            </a:r>
            <a:endParaRPr lang="en-GB" sz="180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62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4A4781708D144D934C67C1262C90AE" ma:contentTypeVersion="16" ma:contentTypeDescription="Create a new document." ma:contentTypeScope="" ma:versionID="8734a45291efe8db36e965ffba129e5b">
  <xsd:schema xmlns:xsd="http://www.w3.org/2001/XMLSchema" xmlns:xs="http://www.w3.org/2001/XMLSchema" xmlns:p="http://schemas.microsoft.com/office/2006/metadata/properties" xmlns:ns2="9e909d48-fe66-4afe-b528-8888ddd7e94f" xmlns:ns3="6e9cfcaf-b7ae-4746-bbfa-cf4b32d79c70" targetNamespace="http://schemas.microsoft.com/office/2006/metadata/properties" ma:root="true" ma:fieldsID="b489e3771b1c0e9042cddfa9fb3a5d10" ns2:_="" ns3:_="">
    <xsd:import namespace="9e909d48-fe66-4afe-b528-8888ddd7e94f"/>
    <xsd:import namespace="6e9cfcaf-b7ae-4746-bbfa-cf4b32d79c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909d48-fe66-4afe-b528-8888ddd7e9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ee92b2f-d444-4214-abdd-12644e6e9ea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9cfcaf-b7ae-4746-bbfa-cf4b32d79c70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ff220e2-b3cb-4eef-a33b-a1a6894853c5}" ma:internalName="TaxCatchAll" ma:showField="CatchAllData" ma:web="6e9cfcaf-b7ae-4746-bbfa-cf4b32d79c7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e909d48-fe66-4afe-b528-8888ddd7e94f">
      <Terms xmlns="http://schemas.microsoft.com/office/infopath/2007/PartnerControls"/>
    </lcf76f155ced4ddcb4097134ff3c332f>
    <TaxCatchAll xmlns="6e9cfcaf-b7ae-4746-bbfa-cf4b32d79c7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EA0FE2F-9667-4254-90AC-8D6172DF57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909d48-fe66-4afe-b528-8888ddd7e94f"/>
    <ds:schemaRef ds:uri="6e9cfcaf-b7ae-4746-bbfa-cf4b32d79c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268DBE0-CE82-42EB-AA18-AD741CAA8AAA}">
  <ds:schemaRefs>
    <ds:schemaRef ds:uri="http://schemas.microsoft.com/office/2006/metadata/properties"/>
    <ds:schemaRef ds:uri="http://schemas.microsoft.com/office/infopath/2007/PartnerControls"/>
    <ds:schemaRef ds:uri="9e909d48-fe66-4afe-b528-8888ddd7e94f"/>
    <ds:schemaRef ds:uri="6e9cfcaf-b7ae-4746-bbfa-cf4b32d79c70"/>
  </ds:schemaRefs>
</ds:datastoreItem>
</file>

<file path=customXml/itemProps3.xml><?xml version="1.0" encoding="utf-8"?>
<ds:datastoreItem xmlns:ds="http://schemas.openxmlformats.org/officeDocument/2006/customXml" ds:itemID="{A8ECC17D-F779-4255-B147-A0FB8A5766F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14</Slides>
  <Notes>13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Niamh Redmond</dc:creator>
  <cp:revision>10</cp:revision>
  <dcterms:created xsi:type="dcterms:W3CDTF">2020-11-03T16:30:30Z</dcterms:created>
  <dcterms:modified xsi:type="dcterms:W3CDTF">2022-09-15T10:53:26Z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0x010100E04A4781708D144D934C67C1262C90AE</vt:lpwstr>
  </property>
  <property fmtid="{D5CDD505-2E9C-101B-9397-08002B2CF9AE}" pid="3" name="MediaServiceImageTags">
    <vt:lpwstr/>
  </property>
</Properties>
</file>